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4" r:id="rId4"/>
    <p:sldId id="265" r:id="rId5"/>
    <p:sldId id="257" r:id="rId6"/>
    <p:sldId id="262" r:id="rId7"/>
    <p:sldId id="259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12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27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7581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102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50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048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03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6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42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41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055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29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02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90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79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68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140D5-1155-4715-B425-71E7E384E921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49FA79-574D-4AA3-A070-9566944554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71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Biryukova68@yande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5.xml" Type="http://schemas.openxmlformats.org/officeDocument/2006/relationships/slideLayout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5" y="702527"/>
            <a:ext cx="5826719" cy="3348309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Никольский филиал </a:t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муниципального бюджетного дошкольного образовательного учреждения </a:t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Платоновского детского сада</a:t>
            </a:r>
            <a:b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СТАРШАЯ РАЗНОВОЗРАСТНАЯ ГРУППА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ОБЛАСТНОЙ КОНКУРС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«Покормите птиц зимой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!» 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700" b="1" dirty="0" smtClean="0">
                <a:solidFill>
                  <a:schemeClr val="accent5">
                    <a:lumMod val="50000"/>
                  </a:schemeClr>
                </a:solidFill>
              </a:rPr>
              <a:t>ВОСПИТАТЕЛЬ: БИРЮКОВА МАРГАРИТА ОЛЕГОВНА </a:t>
            </a:r>
          </a:p>
          <a:p>
            <a:pPr algn="l"/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т.89156670057; 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</a:rPr>
              <a:t>email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700" b="1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GBiryukova68@yandex.ru</a:t>
            </a:r>
            <a:endParaRPr lang="ru-RU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17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sz="1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dirty="0"/>
          </a:p>
        </p:txBody>
      </p:sp>
      <p:pic>
        <p:nvPicPr>
          <p:cNvPr id="4" name="Picture 3" descr="D:\Мама\Фото\Фрукты\0_44dfb_a0d5897b_X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1862" y="5062654"/>
            <a:ext cx="1594625" cy="1438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581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ЦЕЛЬ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ЭКОЛОГИЧЕСКОЕ ОБРАЗОВАНИЕ И ВОСПИТАНИЕ ДЕТЕЙ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673" y="3590693"/>
            <a:ext cx="4092498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72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Знакомство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детей с жизнью зимующих птиц в естественных природных условиях: питании, приспособлении к среде обитания.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cs typeface="MV Boli" panose="02000500030200090000" pitchFamily="2" charset="0"/>
              </a:rPr>
              <a:t>Наблюдение за птицами на участке.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cs typeface="MV Boli" panose="02000500030200090000" pitchFamily="2" charset="0"/>
              </a:rPr>
              <a:t>Просмотр видео и фото сюжетов на тему «Птицы нашего края», «Зимующие птицы».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cs typeface="MV Boli" panose="02000500030200090000" pitchFamily="2" charset="0"/>
              </a:rPr>
              <a:t>Наблюдения за птицами на прогулке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Решение проблемной ситуации: «Что может произойти, если не подкармливать птиц зимой».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MV Boli" panose="0200050003020009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cs typeface="MV Boli" panose="02000500030200090000" pitchFamily="2" charset="0"/>
              </a:rPr>
              <a:t>Дидактические игры для изучения жизнедеятельности птиц.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cs typeface="MV Boli" panose="02000500030200090000" pitchFamily="2" charset="0"/>
              </a:rPr>
              <a:t>Чтение и обсуждение произведений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cs typeface="MV Boli" panose="02000500030200090000" pitchFamily="2" charset="0"/>
              </a:rPr>
              <a:t>В.Бианки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cs typeface="MV Boli" panose="02000500030200090000" pitchFamily="2" charset="0"/>
              </a:rPr>
              <a:t> « Синичкин календарь»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cs typeface="MV Boli" panose="02000500030200090000" pitchFamily="2" charset="0"/>
              </a:rPr>
              <a:t>Заучивание стихотворения </a:t>
            </a:r>
            <a:r>
              <a:rPr lang="ru-RU" b="1" i="1" dirty="0" err="1">
                <a:solidFill>
                  <a:schemeClr val="accent5">
                    <a:lumMod val="75000"/>
                  </a:schemeClr>
                </a:solidFill>
                <a:cs typeface="MV Boli" panose="02000500030200090000" pitchFamily="2" charset="0"/>
              </a:rPr>
              <a:t>А.Яшина</a:t>
            </a: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cs typeface="MV Boli" panose="02000500030200090000" pitchFamily="2" charset="0"/>
              </a:rPr>
              <a:t> «Покормите птиц зимой».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</a:rPr>
              <a:t>Просмотр мультфильма               Н. Рубцова «Воробей» и «Ворона»</a:t>
            </a:r>
            <a:endParaRPr lang="ru-RU" b="1" i="1" dirty="0">
              <a:solidFill>
                <a:schemeClr val="accent5">
                  <a:lumMod val="75000"/>
                </a:schemeClr>
              </a:solidFill>
              <a:cs typeface="MV Boli" panose="02000500030200090000" pitchFamily="2" charset="0"/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2160589"/>
            <a:ext cx="3089275" cy="1474709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3865487"/>
            <a:ext cx="3088576" cy="173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3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Покормим птиц зимой!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Воспитание заботливого отношения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 птицам,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желания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помогать в трудных зимних условиях.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Формирование познавательного интереса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помощью экспериментальной деятельности.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Расширение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представления о многообразии зимующих птиц и их значение в жизни человека.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2297151"/>
            <a:ext cx="3089275" cy="1538869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757" y="4202771"/>
            <a:ext cx="3104007" cy="183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78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КОРМУШКИ ДЛЯ ПТИЦ </a:t>
            </a:r>
            <a:br>
              <a:rPr lang="ru-RU" sz="2800" b="1" dirty="0" smtClean="0"/>
            </a:br>
            <a:r>
              <a:rPr lang="ru-RU" sz="2400" b="1" dirty="0" smtClean="0"/>
              <a:t>на участке мы развесили 5 кормушек</a:t>
            </a:r>
            <a:endParaRPr lang="ru-RU" sz="2800" b="1" dirty="0" smtClean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77242">
            <a:off x="609600" y="2118732"/>
            <a:ext cx="3087688" cy="2118731"/>
          </a:xfrm>
        </p:spPr>
      </p:pic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9946">
            <a:off x="3868738" y="2118732"/>
            <a:ext cx="3089275" cy="2118731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5819">
            <a:off x="397740" y="4582212"/>
            <a:ext cx="3114894" cy="210852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4696">
            <a:off x="3910360" y="4582212"/>
            <a:ext cx="3403757" cy="210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31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КАКИЕ ПТИЦЫ ПРИЛЕТАЮТ КОРМИТЬСЯ?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ВОРОБЬИ, СИНИЦЫ</a:t>
            </a:r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" y="2967828"/>
            <a:ext cx="3090863" cy="1816045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ДЯТЕЛ, СНЕГИРЬ (РЕДКО)</a:t>
            </a:r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150" y="2967828"/>
            <a:ext cx="3090863" cy="1816045"/>
          </a:xfrm>
        </p:spPr>
      </p:pic>
      <p:pic>
        <p:nvPicPr>
          <p:cNvPr id="7" name="Объект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4873083"/>
            <a:ext cx="3090671" cy="1984916"/>
          </a:xfrm>
          <a:prstGeom prst="rect">
            <a:avLst/>
          </a:prstGeom>
        </p:spPr>
      </p:pic>
      <p:pic>
        <p:nvPicPr>
          <p:cNvPr id="9" name="Объект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4873083"/>
            <a:ext cx="3089275" cy="198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6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КАК МЫ КОРМИМ ПТИЦ</a:t>
            </a:r>
            <a:endParaRPr lang="ru-RU" sz="32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</a:rPr>
              <a:t>Семечки, хлебные крошки, зернышки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30845"/>
            <a:ext cx="3090863" cy="2317185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</a:rPr>
              <a:t>Синички любят сало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150" y="3230845"/>
            <a:ext cx="3090863" cy="2317185"/>
          </a:xfrm>
        </p:spPr>
      </p:pic>
    </p:spTree>
    <p:extLst>
      <p:ext uri="{BB962C8B-B14F-4D97-AF65-F5344CB8AC3E}">
        <p14:creationId xmlns:p14="http://schemas.microsoft.com/office/powerpoint/2010/main" val="36936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МЕТОДИКА НАБЛЮДЕНИЙ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Мы вывесили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4 </a:t>
            </a:r>
            <a:r>
              <a:rPr lang="ru-RU" sz="16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кормуши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на участке детского сада и 1 кормушку в саду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(из пластиковых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бутылок 3 штуки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и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2 деревянных).</a:t>
            </a:r>
          </a:p>
          <a:p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Подкормка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проводилась каждый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день с детьми во время прогулки. </a:t>
            </a:r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Корм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подсыпался дважды в день по мере его </a:t>
            </a:r>
            <a:r>
              <a:rPr lang="ru-RU" sz="16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склевывания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</a:t>
            </a:r>
          </a:p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Н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аблюдения за птицами мы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проводили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с февраля по март почти каждый день.</a:t>
            </a:r>
          </a:p>
          <a:p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За птицами наблюдали и во время прогулки и из группы.</a:t>
            </a:r>
          </a:p>
          <a:p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Дятел живет в нашем саду. На участке кормились синицы и воробьи, снегиря видели, но очень редко.</a:t>
            </a:r>
          </a:p>
          <a:p>
            <a:endParaRPr lang="ru-RU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0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Вывод: по результатам </a:t>
            </a:r>
            <a:r>
              <a:rPr lang="ru-RU" sz="2200" b="1" dirty="0"/>
              <a:t>наблюдений </a:t>
            </a:r>
            <a:r>
              <a:rPr lang="ru-RU" sz="2200" b="1" dirty="0" smtClean="0"/>
              <a:t>мы узнали</a:t>
            </a:r>
            <a:r>
              <a:rPr lang="ru-RU" sz="2200" b="1" dirty="0"/>
              <a:t>, что </a:t>
            </a:r>
            <a:r>
              <a:rPr lang="ru-RU" sz="2200" b="1" dirty="0" smtClean="0"/>
              <a:t>если регулярно подкармливать птиц </a:t>
            </a:r>
            <a:r>
              <a:rPr lang="ru-RU" sz="2200" b="1" dirty="0"/>
              <a:t>на зимних </a:t>
            </a:r>
            <a:r>
              <a:rPr lang="ru-RU" sz="2200" b="1" dirty="0" smtClean="0"/>
              <a:t>кормушках, то это приведет </a:t>
            </a:r>
            <a:r>
              <a:rPr lang="ru-RU" sz="2200" b="1" dirty="0"/>
              <a:t>к увеличению числа посещающих их птиц.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Покормите птиц зимой.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Пусть со всех концов,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К вам слетятся, как домой,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Стайки на крыльцо.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Не богаты их корма.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Горсть зерна нужна,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Горсть одна —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И не страшна,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Будет им зима.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Сколько гибнет их — не счесть,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Видеть тяжело.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А ведь в нашем сердце есть,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И для птиц тепло.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Разве можно забывать: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Улететь могли,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А остались зимовать,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Заодно с людьми.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Приучите птиц в мороз,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К своему окну,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Чтоб без песен не пришлось </a:t>
            </a:r>
            <a:b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</a:rPr>
              <a:t>Нам встречать весну. </a:t>
            </a:r>
          </a:p>
          <a:p>
            <a:endParaRPr lang="ru-RU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2943302"/>
            <a:ext cx="3089275" cy="2316008"/>
          </a:xfrm>
        </p:spPr>
      </p:pic>
    </p:spTree>
    <p:extLst>
      <p:ext uri="{BB962C8B-B14F-4D97-AF65-F5344CB8AC3E}">
        <p14:creationId xmlns:p14="http://schemas.microsoft.com/office/powerpoint/2010/main" val="151299124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</TotalTime>
  <Words>302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Aharoni</vt:lpstr>
      <vt:lpstr>Arial</vt:lpstr>
      <vt:lpstr>Arial Black</vt:lpstr>
      <vt:lpstr>MV Boli</vt:lpstr>
      <vt:lpstr>Trebuchet MS</vt:lpstr>
      <vt:lpstr>Wingdings</vt:lpstr>
      <vt:lpstr>Wingdings 3</vt:lpstr>
      <vt:lpstr>Грань</vt:lpstr>
      <vt:lpstr>Никольский филиал  муниципального бюджетного дошкольного образовательного учреждения  Платоновского детского сада СТАРШАЯ РАЗНОВОЗРАСТНАЯ ГРУППА ОБЛАСТНОЙ КОНКУРС «Покормите птиц зимой!» </vt:lpstr>
      <vt:lpstr>ЦЕЛЬ</vt:lpstr>
      <vt:lpstr>Знакомство детей с жизнью зимующих птиц в естественных природных условиях: питании, приспособлении к среде обитания.</vt:lpstr>
      <vt:lpstr>Покормим птиц зимой!</vt:lpstr>
      <vt:lpstr>КОРМУШКИ ДЛЯ ПТИЦ  на участке мы развесили 5 кормушек</vt:lpstr>
      <vt:lpstr>КАКИЕ ПТИЦЫ ПРИЛЕТАЮТ КОРМИТЬСЯ?</vt:lpstr>
      <vt:lpstr>КАК МЫ КОРМИМ ПТИЦ</vt:lpstr>
      <vt:lpstr>МЕТОДИКА НАБЛЮДЕНИЙ</vt:lpstr>
      <vt:lpstr>Вывод: по результатам наблюдений мы узнали, что если регулярно подкармливать птиц на зимних кормушках, то это приведет к увеличению числа посещающих их птиц.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Покормите птиц зимой</dc:title>
  <dc:creator>Маргарита</dc:creator>
  <cp:lastModifiedBy>Маргарита</cp:lastModifiedBy>
  <cp:revision>22</cp:revision>
  <dcterms:created xsi:type="dcterms:W3CDTF">2017-02-09T06:18:03Z</dcterms:created>
  <dcterms:modified xsi:type="dcterms:W3CDTF">2017-03-17T11:20:35Z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323285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D6.2.8</vt:lpwstr>
  </property>
</Properties>
</file>