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0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8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5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8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6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0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8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1857-DC47-4C43-AB21-D6B019142D21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541F-3C47-4359-B313-74E55B92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2019-05-17T19:43:14Z</dcterms:created>
  <dcterms:modified xsi:type="dcterms:W3CDTF">2019-05-17T19:51:53Z</dcterms:modified>
</cp:coreProperties>
</file>