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9" r:id="rId18"/>
    <p:sldId id="277" r:id="rId19"/>
    <p:sldId id="282" r:id="rId20"/>
    <p:sldId id="276" r:id="rId21"/>
    <p:sldId id="278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5448-2DD6-411D-8649-7F0469AED7AB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4EE5-431D-4419-BECB-CFC9248EC2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EE5-431D-4419-BECB-CFC9248EC21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D8339C-96E9-40C8-8C01-FFC08E109201}" type="datetimeFigureOut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ACD7C1-4123-42FF-BC89-4D2BC5EB0D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8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9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1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9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br>
              <a:rPr lang="ru-RU" sz="9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9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r>
              <a:rPr lang="ru-RU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32040" y="6021288"/>
            <a:ext cx="4136504" cy="409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Выполнила: Меркулова И.Е.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0281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60649"/>
            <a:ext cx="4248472" cy="32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12786"/>
            <a:ext cx="487204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86446" y="285729"/>
            <a:ext cx="2857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тылу работали заводы, для фронта они делали танки, самолеты; отливали снаряды и пули; шили одежду и сапоги солдатам; изготавливали бомбы и ружья для солдат.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1515694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4313"/>
            <a:ext cx="4621213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7698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4608512" cy="35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018526" cy="35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5074" y="357167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Враги изо всех  сил рвались к Москве, мечтая , как можно скорее захватить столицу – самое сердце нашей Родины.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4370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56" y="2996952"/>
            <a:ext cx="4782972" cy="35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4876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28" y="3714753"/>
            <a:ext cx="2428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Жителям города нечего было есть. Зимой по льду ладожского озера проходила Дорога жизни ,по которой возили в город продукты.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7000900"/>
            <a:ext cx="571488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Враги изо всех  сил рвались к Москве, мечтая , как можно скорее захватить столицу – самое сердце нашей Родины.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28604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Санкт-Петербург (Ленинград) перенес вражескую блокаду  ( изоляция города с целью отрезать его от мира).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13632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46" y="2420888"/>
            <a:ext cx="3121720" cy="419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225168" cy="29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52" y="3434726"/>
            <a:ext cx="4024812" cy="30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подвиги на фронте и в тылу героев награждали медалями и орденами.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545257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142984"/>
            <a:ext cx="5992886" cy="479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Долгих 4 года длилась </a:t>
            </a:r>
            <a:r>
              <a:rPr lang="ru-RU" b="1" dirty="0" smtClean="0">
                <a:solidFill>
                  <a:srgbClr val="C00000"/>
                </a:solidFill>
              </a:rPr>
              <a:t>Великая Отечественная война</a:t>
            </a:r>
            <a:r>
              <a:rPr lang="ru-RU" b="1" dirty="0" smtClean="0"/>
              <a:t>. И вот наступил этот долгожданны день – </a:t>
            </a:r>
            <a:r>
              <a:rPr lang="ru-RU" b="1" dirty="0" smtClean="0">
                <a:solidFill>
                  <a:srgbClr val="C00000"/>
                </a:solidFill>
              </a:rPr>
              <a:t>9 мая 1945 год. </a:t>
            </a:r>
            <a:r>
              <a:rPr lang="ru-RU" b="1" dirty="0" smtClean="0"/>
              <a:t>В этот день закончилась война.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929330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Наша армия захватила главный город Германии Берлин, установив знамя победы над Рейхстагом.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305237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443959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4948808" cy="3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26432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В честь победы на Красной площади в Москве прошел </a:t>
            </a:r>
            <a:r>
              <a:rPr lang="ru-RU" sz="2200" b="1" dirty="0" smtClean="0">
                <a:solidFill>
                  <a:srgbClr val="C00000"/>
                </a:solidFill>
              </a:rPr>
              <a:t>Парад Победы</a:t>
            </a:r>
            <a:r>
              <a:rPr lang="ru-RU" sz="2200" b="1" dirty="0" smtClean="0"/>
              <a:t>, возглавлял парад Г.К. Жуков.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91548870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114298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857752" y="1500174"/>
            <a:ext cx="3965913" cy="323179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00166" y="28572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Очень дорогой ценой досталась им победа! Огромное Спасибо  и низкий Вам поклон, дорогие Ветераны!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5059935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14422"/>
            <a:ext cx="7366051" cy="4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6392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2857496"/>
            <a:ext cx="2562212" cy="3222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3344887" cy="493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76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285728"/>
            <a:ext cx="37147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 мая </a:t>
            </a:r>
            <a:r>
              <a:rPr lang="ru-RU" b="1" dirty="0" smtClean="0"/>
              <a:t>принято бывать на могилах погибших воинов, возлагать венки, живые цветы те, кто не вернулся с войны.</a:t>
            </a:r>
            <a:endParaRPr lang="ru-RU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22 июня 1941 год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stihi.ru/pics/2019/06/24/5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928670"/>
            <a:ext cx="5712683" cy="51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607220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Ничто не предвещало беды.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9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142984"/>
            <a:ext cx="6760635" cy="51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28572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Вечный огонь на могиле неизвестного солдата.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143289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285776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728" y="214290"/>
            <a:ext cx="470799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3" descr="0_626b1_a0c3099c_X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3214686"/>
            <a:ext cx="5000391" cy="33401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2198" y="285728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В Праздничный салют в мае 1945 года.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105834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sz="2600" b="1" dirty="0" smtClean="0"/>
          </a:p>
          <a:p>
            <a:pPr algn="ctr"/>
            <a:r>
              <a:rPr lang="ru-RU" sz="2600" b="1" dirty="0" smtClean="0"/>
              <a:t>Праздничный салют наших дней.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11547786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285776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s://www.leanplatform.ru/upload/iblock/426/42668f984a6239350047a975b5945da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f2.ppt-online.org/files2/slide/h/HmrRAI4JhMF8BjqOxXuGo1blDc52P7tikfVQyEgpwW/slide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f2.ppt-online.org/files2/slide/h/HmrRAI4JhMF8BjqOxXuGo1blDc52P7tikfVQyEgpwW/slide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f2.ppt-online.org/files2/slide/h/HmrRAI4JhMF8BjqOxXuGo1blDc52P7tikfVQyEgpwW/slide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xn--h1aaawkeh.xn--p1ai/wp-content/uploads/2017/02/r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4214842" cy="289183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 descr="C:\Documents and Settings\Липовский ДС\Рабочий стол\РАБОЧИЙ СТОЛ\раскрас\r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31680"/>
            <a:ext cx="4776435" cy="3164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29322" y="357166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День Победы </a:t>
            </a:r>
            <a:r>
              <a:rPr lang="ru-RU" sz="2400" b="1" dirty="0" smtClean="0"/>
              <a:t>– это праздник со слезами на глазах, это слезы радости и большого горя.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3500436"/>
            <a:ext cx="22145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/>
          </a:p>
          <a:p>
            <a:r>
              <a:rPr lang="ru-RU" sz="2200" b="1" dirty="0" smtClean="0"/>
              <a:t>Мы не должны забывать этот страшный урок истории.</a:t>
            </a:r>
            <a:endParaRPr lang="ru-RU" sz="2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285776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C:\Documents and Settings\Липовский ДС\Рабочий стол\РАБОЧИЙ СТОЛ\раскрас\v-belgorode-proshla-patrioticheskaya-akciya-georgievskaya-lentochka_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4000528" cy="2665351"/>
          </a:xfrm>
          <a:prstGeom prst="rect">
            <a:avLst/>
          </a:prstGeom>
          <a:noFill/>
        </p:spPr>
      </p:pic>
      <p:pic>
        <p:nvPicPr>
          <p:cNvPr id="36867" name="Picture 3" descr="C:\Documents and Settings\Липовский ДС\Рабочий стол\РАБОЧИЙ СТОЛ\раскрас\2110bd2fa4e94ae1739fceb7f0739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4551561" cy="3022521"/>
          </a:xfrm>
          <a:prstGeom prst="rect">
            <a:avLst/>
          </a:prstGeom>
          <a:noFill/>
        </p:spPr>
      </p:pic>
      <p:pic>
        <p:nvPicPr>
          <p:cNvPr id="36869" name="Picture 5" descr="C:\Documents and Settings\Липовский ДС\Рабочий стол\РАБОЧИЙ СТОЛ\раскрас\org_tfap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04"/>
            <a:ext cx="2952771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3143248"/>
            <a:ext cx="271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Георгиевская лента– </a:t>
            </a:r>
            <a:r>
              <a:rPr lang="ru-RU" b="1" dirty="0" err="1" smtClean="0"/>
              <a:t>биколор</a:t>
            </a:r>
            <a:r>
              <a:rPr lang="ru-RU" b="1" dirty="0" smtClean="0"/>
              <a:t> (двухцветная) оранжевого и черного цветов, которые означают «дым» и «пламя». И являются знаком  личной доблести солдата на поле боя.</a:t>
            </a:r>
            <a:endParaRPr lang="ru-RU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571480"/>
            <a:ext cx="6215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Мир – это главное слово на свете.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Мир очень нужен нашей планете!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Мир нужен взрослым!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Мир нужен детям!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скажем снова «Нет Войне!»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повторим мы это слово.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Пусть мирно будет на земле,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Пусть будет мир всему основой!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22 июня- 23 июля 1941 года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оборона Брестской крепости.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259380" cy="49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3033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7329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150930" cy="34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4767678" cy="35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15074" y="4071942"/>
            <a:ext cx="26432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Немецкие самолеты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бомбили города,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больницы,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аэродромы, школы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детские сады.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2148064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8600"/>
            <a:ext cx="9607550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009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</a:rPr>
              <a:t>Адольф Гитлер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sz="2200" b="1" dirty="0" smtClean="0">
                <a:solidFill>
                  <a:srgbClr val="C00000"/>
                </a:solidFill>
              </a:rPr>
              <a:t>дал приказ свои войскам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                захватить  нашу страну,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                а  людей превратить в рабов.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328592" cy="49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3693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7982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8600"/>
            <a:ext cx="9607550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3665" y="357166"/>
            <a:ext cx="4121541" cy="599984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600171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4602879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4466873" cy="27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084933" cy="44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00760" y="4857760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На фронт шли не только солдаты, но даже дети нередко убегали.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0680550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357562"/>
            <a:ext cx="4803879" cy="33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563050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34" y="188640"/>
            <a:ext cx="4297605" cy="315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3429000"/>
            <a:ext cx="2500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Молодые девушки стремились на фронт, многие были санитарками, разведчицами, даже летчицами.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425802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960755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4896544" cy="326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876"/>
            <a:ext cx="5099095" cy="30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00826" y="0"/>
            <a:ext cx="21431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400" b="1" dirty="0" smtClean="0"/>
              <a:t>Каждый день увозили бойцов на фронт.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571876"/>
            <a:ext cx="22145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Родные и близкие провожали их со слезами на глазах, но с верою в победу.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8528539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</TotalTime>
  <Words>438</Words>
  <Application>Microsoft Office PowerPoint</Application>
  <PresentationFormat>Экран (4:3)</PresentationFormat>
  <Paragraphs>50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9 Мая День Победы </vt:lpstr>
      <vt:lpstr>       22 июня 1941 год</vt:lpstr>
      <vt:lpstr>22 июня- 23 июля 1941 года  оборона Брестской крепости.</vt:lpstr>
      <vt:lpstr>Презентация PowerPoint</vt:lpstr>
      <vt:lpstr>            Адольф Гитлер            дал приказ свои войскам                   захватить  нашу страну,                  а  людей превратить в рабов.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1111</dc:creator>
  <cp:lastModifiedBy>79606635781</cp:lastModifiedBy>
  <cp:revision>63</cp:revision>
  <dcterms:created xsi:type="dcterms:W3CDTF">2020-02-10T15:01:55Z</dcterms:created>
  <dcterms:modified xsi:type="dcterms:W3CDTF">2020-03-02T10:59:39Z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6856524</vt:lpwstr>
  </property>
  <property fmtid="{D5CDD505-2E9C-101B-9397-08002B2CF9AE}" name="NXPowerLiteSettings" pid="3">
    <vt:lpwstr>C3200358026400</vt:lpwstr>
  </property>
  <property fmtid="{D5CDD505-2E9C-101B-9397-08002B2CF9AE}" name="NXPowerLiteVersion" pid="4">
    <vt:lpwstr>D7.1.14</vt:lpwstr>
  </property>
</Properties>
</file>