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FECA2B-F8CD-489A-A3B6-CA2F5C2486F8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8ED879-733B-4F4A-9E6A-3EF9FB1AEB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«Каждому скворцу- по дворцу»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149080"/>
            <a:ext cx="8458200" cy="914400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Выполнила: Меркулова И.Е.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53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Весна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529" y="1554163"/>
            <a:ext cx="629334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1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280" y="764704"/>
            <a:ext cx="7810144" cy="585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42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Птицы вьют гнезда и откладывают яйца.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226" y="1554163"/>
            <a:ext cx="723794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279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926013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1"/>
            <a:ext cx="3154243" cy="571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17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Скворец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98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скворечник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93056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24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Спасибо за внимание.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</TotalTime>
  <Words>26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«Каждому скворцу- по дворцу»</vt:lpstr>
      <vt:lpstr>Весна</vt:lpstr>
      <vt:lpstr>Презентация PowerPoint</vt:lpstr>
      <vt:lpstr>Птицы вьют гнезда и откладывают яйца.</vt:lpstr>
      <vt:lpstr>Презентация PowerPoint</vt:lpstr>
      <vt:lpstr>Скворец</vt:lpstr>
      <vt:lpstr>скворечник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«Каждому скворцу- по дворцу»</dc:title>
  <dc:creator>1111</dc:creator>
  <cp:lastModifiedBy>1111</cp:lastModifiedBy>
  <cp:revision>3</cp:revision>
  <dcterms:created xsi:type="dcterms:W3CDTF">2019-05-17T16:25:14Z</dcterms:created>
  <dcterms:modified xsi:type="dcterms:W3CDTF">2019-05-17T16:45:28Z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2072925</vt:lpwstr>
  </property>
  <property fmtid="{D5CDD505-2E9C-101B-9397-08002B2CF9AE}" name="NXPowerLiteSettings" pid="3">
    <vt:lpwstr>C3200358026400</vt:lpwstr>
  </property>
  <property fmtid="{D5CDD505-2E9C-101B-9397-08002B2CF9AE}" name="NXPowerLiteVersion" pid="4">
    <vt:lpwstr>D7.1.14</vt:lpwstr>
  </property>
</Properties>
</file>