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0700-BE76-4B34-97BA-55EF5C9562C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4A9F-2F63-42C0-8E86-967EFF12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0700-BE76-4B34-97BA-55EF5C9562C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4A9F-2F63-42C0-8E86-967EFF12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0700-BE76-4B34-97BA-55EF5C9562C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4A9F-2F63-42C0-8E86-967EFF12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0700-BE76-4B34-97BA-55EF5C9562C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4A9F-2F63-42C0-8E86-967EFF12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0700-BE76-4B34-97BA-55EF5C9562C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4A9F-2F63-42C0-8E86-967EFF12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0700-BE76-4B34-97BA-55EF5C9562C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4A9F-2F63-42C0-8E86-967EFF12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0700-BE76-4B34-97BA-55EF5C9562C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4A9F-2F63-42C0-8E86-967EFF12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0700-BE76-4B34-97BA-55EF5C9562C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4A9F-2F63-42C0-8E86-967EFF12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0700-BE76-4B34-97BA-55EF5C9562C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4A9F-2F63-42C0-8E86-967EFF12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0700-BE76-4B34-97BA-55EF5C9562C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4A9F-2F63-42C0-8E86-967EFF12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0700-BE76-4B34-97BA-55EF5C9562C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4A9F-2F63-42C0-8E86-967EFF12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C0700-BE76-4B34-97BA-55EF5C9562CB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84A9F-2F63-42C0-8E86-967EFF12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C:\Documents and Settings\Липовский ДС\Рабочий стол\РАБОЧИЙ СТОЛ\раскрас\img3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450059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i="1" dirty="0">
                <a:solidFill>
                  <a:srgbClr val="FF0000"/>
                </a:solidFill>
                <a:latin typeface="Bookman Old Style" pitchFamily="18" charset="0"/>
              </a:rPr>
              <a:t>«Лента времени» </a:t>
            </a:r>
            <a:r>
              <a:rPr lang="ru-RU" i="1" dirty="0" smtClean="0">
                <a:latin typeface="Bookman Old Style" pitchFamily="18" charset="0"/>
              </a:rPr>
              <a:t/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i="1" dirty="0" smtClean="0">
                <a:latin typeface="Bookman Old Style" pitchFamily="18" charset="0"/>
              </a:rPr>
              <a:t>как </a:t>
            </a:r>
            <a:r>
              <a:rPr lang="ru-RU" i="1" dirty="0">
                <a:latin typeface="Bookman Old Style" pitchFamily="18" charset="0"/>
              </a:rPr>
              <a:t>инновационная форма работы с детьми старшего дошкольного возраста.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86680" cy="240032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            </a:t>
            </a:r>
          </a:p>
          <a:p>
            <a:pPr algn="r"/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r"/>
            <a:endParaRPr lang="ru-RU" sz="24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Подготовила: Меркулова И.Е.</a:t>
            </a:r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1266" name="AutoShape 2" descr="https://pixy.org/src/129/12982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pixy.org/src/129/12982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ds04.infourok.ru/uploads/ex/03e3/0010e04a-24e5d70d/img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Липовский ДС\Рабочий стол\РАБОЧИЙ СТОЛ\раскрас\img3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Лента времени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«Великая Отечественная война»</a:t>
            </a:r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000" b="1" dirty="0" smtClean="0">
                <a:latin typeface="Monotype Corsiva" pitchFamily="66" charset="0"/>
              </a:rPr>
              <a:t>Цель: </a:t>
            </a:r>
            <a:r>
              <a:rPr lang="ru-RU" sz="4000" dirty="0" smtClean="0">
                <a:latin typeface="Monotype Corsiva" pitchFamily="66" charset="0"/>
              </a:rPr>
              <a:t>- Систематизировать и углублять знания детей о событиях ВОВ, на основе сравнения по временным отрезкам.</a:t>
            </a:r>
          </a:p>
          <a:p>
            <a:pPr>
              <a:buNone/>
            </a:pPr>
            <a:r>
              <a:rPr lang="ru-RU" sz="4000" dirty="0" smtClean="0">
                <a:latin typeface="Monotype Corsiva" pitchFamily="66" charset="0"/>
              </a:rPr>
              <a:t>          -Научить детей устанавливать пространственно-временные связи.</a:t>
            </a:r>
          </a:p>
          <a:p>
            <a:pPr>
              <a:buNone/>
            </a:pPr>
            <a:r>
              <a:rPr lang="ru-RU" sz="4000" b="1" dirty="0" smtClean="0">
                <a:latin typeface="Monotype Corsiva" pitchFamily="66" charset="0"/>
              </a:rPr>
              <a:t>Задачи:</a:t>
            </a:r>
          </a:p>
          <a:p>
            <a:pPr>
              <a:buNone/>
            </a:pPr>
            <a:r>
              <a:rPr lang="ru-RU" sz="4000" u="sng" dirty="0" smtClean="0">
                <a:latin typeface="Monotype Corsiva" pitchFamily="66" charset="0"/>
              </a:rPr>
              <a:t>Обучающие задачи: </a:t>
            </a:r>
          </a:p>
          <a:p>
            <a:pPr lvl="0"/>
            <a:r>
              <a:rPr lang="ru-RU" sz="4000" dirty="0" smtClean="0">
                <a:latin typeface="Monotype Corsiva" pitchFamily="66" charset="0"/>
              </a:rPr>
              <a:t>Расширить знания детей  о событиях военных лет, сообщить элементарные сведения о Великой Отечественной Войне;</a:t>
            </a:r>
          </a:p>
          <a:p>
            <a:pPr>
              <a:buNone/>
            </a:pPr>
            <a:r>
              <a:rPr lang="ru-RU" sz="4000" u="sng" dirty="0" smtClean="0">
                <a:latin typeface="Monotype Corsiva" pitchFamily="66" charset="0"/>
              </a:rPr>
              <a:t>Развивающие  задачи</a:t>
            </a:r>
            <a:r>
              <a:rPr lang="ru-RU" sz="4000" dirty="0" smtClean="0">
                <a:latin typeface="Monotype Corsiva" pitchFamily="66" charset="0"/>
              </a:rPr>
              <a:t>: </a:t>
            </a:r>
          </a:p>
          <a:p>
            <a:pPr lvl="0"/>
            <a:r>
              <a:rPr lang="ru-RU" sz="4000" dirty="0" smtClean="0">
                <a:latin typeface="Monotype Corsiva" pitchFamily="66" charset="0"/>
              </a:rPr>
              <a:t>Развивать интерес к изучению исторического прошлого нашей Родины;</a:t>
            </a:r>
          </a:p>
          <a:p>
            <a:pPr lvl="0"/>
            <a:r>
              <a:rPr lang="ru-RU" sz="4000" dirty="0" smtClean="0">
                <a:latin typeface="Monotype Corsiva" pitchFamily="66" charset="0"/>
              </a:rPr>
              <a:t>Развивать воображение, внимание, тактильное восприятие.</a:t>
            </a:r>
          </a:p>
          <a:p>
            <a:pPr>
              <a:buNone/>
            </a:pPr>
            <a:r>
              <a:rPr lang="ru-RU" sz="4000" u="sng" dirty="0" smtClean="0">
                <a:latin typeface="Monotype Corsiva" pitchFamily="66" charset="0"/>
              </a:rPr>
              <a:t>Воспитательные задачи:</a:t>
            </a:r>
            <a:endParaRPr lang="ru-RU" sz="4000" dirty="0" smtClean="0">
              <a:latin typeface="Monotype Corsiva" pitchFamily="66" charset="0"/>
            </a:endParaRPr>
          </a:p>
          <a:p>
            <a:pPr lvl="0"/>
            <a:r>
              <a:rPr lang="ru-RU" sz="4000" dirty="0" smtClean="0">
                <a:latin typeface="Monotype Corsiva" pitchFamily="66" charset="0"/>
              </a:rPr>
              <a:t>Воспитывать уважение к ветеранам и к подвигам героев Великой Отечественной       войны;</a:t>
            </a:r>
          </a:p>
          <a:p>
            <a:pPr lvl="0"/>
            <a:r>
              <a:rPr lang="ru-RU" sz="4000" dirty="0" smtClean="0">
                <a:latin typeface="Monotype Corsiva" pitchFamily="66" charset="0"/>
              </a:rPr>
              <a:t>Учить детей ценить мир и осознавать свою роль в сохранении мира на Земле;</a:t>
            </a:r>
          </a:p>
          <a:p>
            <a:pPr lvl="0"/>
            <a:r>
              <a:rPr lang="ru-RU" sz="4000" dirty="0" smtClean="0">
                <a:latin typeface="Monotype Corsiva" pitchFamily="66" charset="0"/>
              </a:rPr>
              <a:t>Воспитывать чувство патриотизма, гордости  за свою  Родину, за наш народ.</a:t>
            </a: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2348880"/>
            <a:ext cx="6907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Спасибо за внимание!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05622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Липовский ДС\Рабочий стол\РАБОЧИЙ СТОЛ\раскрас\img3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57166"/>
            <a:ext cx="7772400" cy="1991714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Цель:</a:t>
            </a:r>
            <a:r>
              <a:rPr lang="ru-RU" sz="3200" dirty="0">
                <a:latin typeface="Monotype Corsiva" pitchFamily="66" charset="0"/>
              </a:rPr>
              <a:t/>
            </a:r>
            <a:br>
              <a:rPr lang="ru-RU" sz="3200" dirty="0">
                <a:latin typeface="Monotype Corsiva" pitchFamily="66" charset="0"/>
              </a:rPr>
            </a:br>
            <a:r>
              <a:rPr lang="ru-RU" sz="3200" dirty="0">
                <a:latin typeface="Monotype Corsiva" pitchFamily="66" charset="0"/>
              </a:rPr>
              <a:t>Знакомство участников мастер - класса с инновационной педагогической технологией «Лента времени».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348880"/>
            <a:ext cx="7715304" cy="4104456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>
                <a:solidFill>
                  <a:srgbClr val="FF0000"/>
                </a:solidFill>
                <a:latin typeface="Monotype Corsiva" pitchFamily="66" charset="0"/>
              </a:rPr>
              <a:t>Задачи: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Monotype Corsiva" pitchFamily="66" charset="0"/>
              </a:rPr>
              <a:t>1. Передача педагогического опыта путем прямого комментированного показа последовательности действий, методов, приемов;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Monotype Corsiva" pitchFamily="66" charset="0"/>
              </a:rPr>
              <a:t>2. Популяризация инновационной технологии, идей, находок;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Monotype Corsiva" pitchFamily="66" charset="0"/>
              </a:rPr>
              <a:t>3. Повышение уровня профессиональной компетентности участников мастер – класса.</a:t>
            </a:r>
          </a:p>
          <a:p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Липовский ДС\Рабочий стол\РАБОЧИЙ СТОЛ\раскрас\img3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14366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atin typeface="Monotype Corsiva" pitchFamily="66" charset="0"/>
              </a:rPr>
              <a:t>Оно всегда есть, но его не видно, не слышно. 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Его </a:t>
            </a:r>
            <a:r>
              <a:rPr lang="ru-RU" dirty="0">
                <a:latin typeface="Monotype Corsiva" pitchFamily="66" charset="0"/>
              </a:rPr>
              <a:t>не потрогаешь, не понюхаешь. 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Без </a:t>
            </a:r>
            <a:r>
              <a:rPr lang="ru-RU" dirty="0">
                <a:latin typeface="Monotype Corsiva" pitchFamily="66" charset="0"/>
              </a:rPr>
              <a:t>него жизни нет, без него ничего не бывает. 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Оно </a:t>
            </a:r>
            <a:r>
              <a:rPr lang="ru-RU" dirty="0">
                <a:latin typeface="Monotype Corsiva" pitchFamily="66" charset="0"/>
              </a:rPr>
              <a:t>есть всегда и длится ровно столько, сколько надо, не больше и не меньше. 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Это </a:t>
            </a:r>
            <a:r>
              <a:rPr lang="ru-RU" dirty="0">
                <a:latin typeface="Monotype Corsiva" pitchFamily="66" charset="0"/>
              </a:rPr>
              <a:t>способ существования земного мира и всей Вселенной.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Липовский ДС\Рабочий стол\РАБОЧИЙ СТОЛ\раскрас\7a13b56998bfdcfa0d5d365818bd0b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>Время</a:t>
            </a:r>
            <a:endParaRPr lang="ru-RU" sz="8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1" name="Picture 3" descr="C:\Documents and Settings\Липовский ДС\Рабочий стол\РАБОЧИЙ СТОЛ\раскрас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70" y="0"/>
            <a:ext cx="911923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Documents and Settings\Липовский ДС\Рабочий стол\РАБОЧИЙ СТОЛ\раскрас\img3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«Лента времени» </a:t>
            </a:r>
            <a:r>
              <a:rPr lang="ru-RU" sz="3200" dirty="0" smtClean="0">
                <a:latin typeface="Monotype Corsiva" pitchFamily="66" charset="0"/>
              </a:rPr>
              <a:t>- </a:t>
            </a:r>
            <a:r>
              <a:rPr lang="ru-RU" sz="3200" dirty="0">
                <a:latin typeface="Monotype Corsiva" pitchFamily="66" charset="0"/>
              </a:rPr>
              <a:t>это </a:t>
            </a:r>
            <a:r>
              <a:rPr lang="ru-RU" sz="3200" dirty="0" smtClean="0">
                <a:latin typeface="Monotype Corsiva" pitchFamily="66" charset="0"/>
              </a:rPr>
              <a:t>карта-панно или длинный </a:t>
            </a:r>
            <a:r>
              <a:rPr lang="ru-RU" sz="3200" dirty="0">
                <a:latin typeface="Monotype Corsiva" pitchFamily="66" charset="0"/>
              </a:rPr>
              <a:t>бумажный лист размером может быть 50 на 100 или160 см или 60 на 180 см, который символизирует линейное движение исторического времени: от прошлого к настоящему. Вдоль ленты идет ось времени с делениями - это прямая линия, на которой отмечают в определенной последовательности разные годы, столетия и т. д. </a:t>
            </a:r>
            <a:r>
              <a:rPr lang="ru-RU" sz="3200" dirty="0" smtClean="0">
                <a:latin typeface="Monotype Corsiva" pitchFamily="66" charset="0"/>
              </a:rPr>
              <a:t>На панно вдоль оси времени располагается иллюстративный материал.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Documents and Settings\Липовский ДС\Рабочий стол\РАБОЧИЙ СТОЛ\раскрас\img3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57166"/>
            <a:ext cx="4040188" cy="571503"/>
          </a:xfrm>
        </p:spPr>
        <p:txBody>
          <a:bodyPr>
            <a:noAutofit/>
          </a:bodyPr>
          <a:lstStyle/>
          <a:p>
            <a:pPr algn="ctr"/>
            <a:r>
              <a:rPr lang="ru-RU" sz="4800" b="0" dirty="0" smtClean="0">
                <a:solidFill>
                  <a:srgbClr val="FF0000"/>
                </a:solidFill>
                <a:latin typeface="Monotype Corsiva" pitchFamily="66" charset="0"/>
              </a:rPr>
              <a:t>Настенная </a:t>
            </a:r>
            <a:endParaRPr lang="ru-RU" sz="4800" b="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0"/>
            <a:ext cx="4041775" cy="1428736"/>
          </a:xfrm>
        </p:spPr>
        <p:txBody>
          <a:bodyPr>
            <a:noAutofit/>
          </a:bodyPr>
          <a:lstStyle/>
          <a:p>
            <a:pPr algn="ctr"/>
            <a:r>
              <a:rPr lang="ru-RU" sz="4800" b="0" dirty="0" smtClean="0">
                <a:solidFill>
                  <a:srgbClr val="FF0000"/>
                </a:solidFill>
                <a:latin typeface="Monotype Corsiva" pitchFamily="66" charset="0"/>
              </a:rPr>
              <a:t>Переносная</a:t>
            </a:r>
          </a:p>
          <a:p>
            <a:pPr algn="ctr"/>
            <a:r>
              <a:rPr lang="ru-RU" sz="2800" b="0" dirty="0" smtClean="0">
                <a:latin typeface="Monotype Corsiva" pitchFamily="66" charset="0"/>
              </a:rPr>
              <a:t>(Портативная)</a:t>
            </a:r>
            <a:endParaRPr lang="ru-RU" sz="2800" b="0" dirty="0">
              <a:latin typeface="Monotype Corsiva" pitchFamily="66" charset="0"/>
            </a:endParaRPr>
          </a:p>
        </p:txBody>
      </p:sp>
      <p:pic>
        <p:nvPicPr>
          <p:cNvPr id="8" name="Содержимое 7" descr="https://avatars.mds.yandex.net/get-zen_doc/16074/pub_5b967835c9e72b00a91daa8c_5b967abeadeb8200aa3b0744/scale_1200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794"/>
            <a:ext cx="40401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avatars.mds.yandex.net/get-zen_doc/29485/pub_5b967835c9e72b00a91daa8c_5b967af58f916100a9fd187f/scale_240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786058"/>
            <a:ext cx="34480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786322"/>
            <a:ext cx="3790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786314" y="1428736"/>
            <a:ext cx="4041775" cy="181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357562"/>
            <a:ext cx="4355588" cy="228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Липовский ДС\Рабочий стол\РАБОЧИЙ СТОЛ\раскрас\img3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 smtClean="0">
                <a:latin typeface="Monotype Corsiva" pitchFamily="66" charset="0"/>
              </a:rPr>
              <a:t>Работа с </a:t>
            </a:r>
            <a:r>
              <a:rPr lang="ru-RU" sz="3000" i="1" dirty="0" smtClean="0">
                <a:solidFill>
                  <a:srgbClr val="FF0000"/>
                </a:solidFill>
                <a:latin typeface="Monotype Corsiva" pitchFamily="66" charset="0"/>
              </a:rPr>
              <a:t>«Лентой времени»</a:t>
            </a:r>
            <a:r>
              <a:rPr lang="ru-RU" sz="3000" dirty="0" smtClean="0">
                <a:latin typeface="Monotype Corsiva" pitchFamily="66" charset="0"/>
              </a:rPr>
              <a:t> охватывает все направления развития детей дошкольного возраста.</a:t>
            </a: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endParaRPr lang="ru-RU" sz="28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Художественно- эстетическое развитие.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Социально-коммуникативное развитие.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Познавательное развитие.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Речевое развитие.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Физическое развитие.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Интеграция образовательных областей при работе с </a:t>
            </a:r>
            <a:r>
              <a:rPr lang="ru-RU" sz="2800" i="1" dirty="0" smtClean="0">
                <a:latin typeface="Monotype Corsiva" pitchFamily="66" charset="0"/>
              </a:rPr>
              <a:t>«Лентой времени»</a:t>
            </a:r>
            <a:r>
              <a:rPr lang="ru-RU" sz="2800" dirty="0" smtClean="0">
                <a:latin typeface="Monotype Corsiva" pitchFamily="66" charset="0"/>
              </a:rPr>
              <a:t> хорошо вписывается в проектный метод, который по ФГОС ДО является ведущим методом в работе с детьми.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Monotype Corsiva" panose="03010101010201010101" pitchFamily="66" charset="0"/>
              </a:rPr>
              <a:t>Тематика </a:t>
            </a:r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«Ленты времени» </a:t>
            </a:r>
            <a:r>
              <a:rPr lang="ru-RU" sz="3200" dirty="0" smtClean="0">
                <a:latin typeface="Monotype Corsiva" panose="03010101010201010101" pitchFamily="66" charset="0"/>
              </a:rPr>
              <a:t>может быть разнообразной, например:</a:t>
            </a:r>
            <a:br>
              <a:rPr lang="ru-RU" sz="3200" dirty="0" smtClean="0">
                <a:latin typeface="Monotype Corsiva" panose="03010101010201010101" pitchFamily="66" charset="0"/>
              </a:rPr>
            </a:br>
            <a:r>
              <a:rPr lang="ru-RU" sz="3200" dirty="0" smtClean="0">
                <a:latin typeface="Monotype Corsiva" panose="03010101010201010101" pitchFamily="66" charset="0"/>
              </a:rPr>
              <a:t>1. «Чудеса на колесах – от телеги до современных машин»;</a:t>
            </a:r>
            <a:br>
              <a:rPr lang="ru-RU" sz="3200" dirty="0" smtClean="0">
                <a:latin typeface="Monotype Corsiva" panose="03010101010201010101" pitchFamily="66" charset="0"/>
              </a:rPr>
            </a:br>
            <a:r>
              <a:rPr lang="ru-RU" sz="3200" dirty="0" smtClean="0">
                <a:latin typeface="Monotype Corsiva" panose="03010101010201010101" pitchFamily="66" charset="0"/>
              </a:rPr>
              <a:t>2. «Мой родной  город, село»;</a:t>
            </a:r>
            <a:br>
              <a:rPr lang="ru-RU" sz="3200" dirty="0" smtClean="0">
                <a:latin typeface="Monotype Corsiva" panose="03010101010201010101" pitchFamily="66" charset="0"/>
              </a:rPr>
            </a:br>
            <a:r>
              <a:rPr lang="ru-RU" sz="3200" dirty="0" smtClean="0">
                <a:latin typeface="Monotype Corsiva" panose="03010101010201010101" pitchFamily="66" charset="0"/>
              </a:rPr>
              <a:t>3. «От семечки до взрослого растения»;</a:t>
            </a:r>
            <a:br>
              <a:rPr lang="ru-RU" sz="3200" dirty="0" smtClean="0">
                <a:latin typeface="Monotype Corsiva" panose="03010101010201010101" pitchFamily="66" charset="0"/>
              </a:rPr>
            </a:br>
            <a:r>
              <a:rPr lang="ru-RU" sz="3200" dirty="0" smtClean="0">
                <a:latin typeface="Monotype Corsiva" panose="03010101010201010101" pitchFamily="66" charset="0"/>
              </a:rPr>
              <a:t>4. «Как  растёт ребёнок»;</a:t>
            </a:r>
            <a:br>
              <a:rPr lang="ru-RU" sz="3200" dirty="0" smtClean="0">
                <a:latin typeface="Monotype Corsiva" panose="03010101010201010101" pitchFamily="66" charset="0"/>
              </a:rPr>
            </a:br>
            <a:r>
              <a:rPr lang="ru-RU" sz="3200" dirty="0" smtClean="0">
                <a:latin typeface="Monotype Corsiva" panose="03010101010201010101" pitchFamily="66" charset="0"/>
              </a:rPr>
              <a:t>5. «Осветительные приборы» и т.д.</a:t>
            </a:r>
            <a:r>
              <a:rPr lang="ru-RU" sz="2400" dirty="0" smtClean="0"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09120"/>
            <a:ext cx="393317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579" y="5085184"/>
            <a:ext cx="3719421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38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132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«Лента времени»  как инновационная форма работы с детьми старшего дошкольного возраста. </vt:lpstr>
      <vt:lpstr>Цель: Знакомство участников мастер - класса с инновационной педагогической технологией «Лента времени».</vt:lpstr>
      <vt:lpstr>Оно всегда есть, но его не видно, не слышно.  Его не потрогаешь, не понюхаешь.  Без него жизни нет, без него ничего не бывает.  Оно есть всегда и длится ровно столько, сколько надо, не больше и не меньше.  Это способ существования земного мира и всей Вселенной. </vt:lpstr>
      <vt:lpstr>Время</vt:lpstr>
      <vt:lpstr>Презентация PowerPoint</vt:lpstr>
      <vt:lpstr>«Лента времени» - это карта-панно или длинный бумажный лист размером может быть 50 на 100 или160 см или 60 на 180 см, который символизирует линейное движение исторического времени: от прошлого к настоящему. Вдоль ленты идет ось времени с делениями - это прямая линия, на которой отмечают в определенной последовательности разные годы, столетия и т. д. На панно вдоль оси времени располагается иллюстративный материал.</vt:lpstr>
      <vt:lpstr>Презентация PowerPoint</vt:lpstr>
      <vt:lpstr>Работа с «Лентой времени» охватывает все направления развития детей дошкольного возраста. </vt:lpstr>
      <vt:lpstr>Тематика «Ленты времени» может быть разнообразной, например: 1. «Чудеса на колесах – от телеги до современных машин»; 2. «Мой родной  город, село»; 3. «От семечки до взрослого растения»; 4. «Как  растёт ребёнок»; 5. «Осветительные приборы» и т.д.   </vt:lpstr>
      <vt:lpstr>Лента времени  «Великая Отечественная война»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1111</cp:lastModifiedBy>
  <cp:revision>35</cp:revision>
  <dcterms:created xsi:type="dcterms:W3CDTF">2020-03-12T09:29:28Z</dcterms:created>
  <dcterms:modified xsi:type="dcterms:W3CDTF">2020-03-17T15:23:56Z</dcterms:modified>
</cp:coreProperties>
</file>