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2FE6D-BE90-4BD4-A0A2-A2EC822A3F6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75B93-BB84-4F25-8CAB-D1A5692234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2FE6D-BE90-4BD4-A0A2-A2EC822A3F6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75B93-BB84-4F25-8CAB-D1A569223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2FE6D-BE90-4BD4-A0A2-A2EC822A3F6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75B93-BB84-4F25-8CAB-D1A569223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2FE6D-BE90-4BD4-A0A2-A2EC822A3F6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75B93-BB84-4F25-8CAB-D1A569223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2FE6D-BE90-4BD4-A0A2-A2EC822A3F6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75B93-BB84-4F25-8CAB-D1A5692234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2FE6D-BE90-4BD4-A0A2-A2EC822A3F6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75B93-BB84-4F25-8CAB-D1A569223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2FE6D-BE90-4BD4-A0A2-A2EC822A3F6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75B93-BB84-4F25-8CAB-D1A569223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2FE6D-BE90-4BD4-A0A2-A2EC822A3F6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75B93-BB84-4F25-8CAB-D1A569223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2FE6D-BE90-4BD4-A0A2-A2EC822A3F6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75B93-BB84-4F25-8CAB-D1A56922347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2FE6D-BE90-4BD4-A0A2-A2EC822A3F6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75B93-BB84-4F25-8CAB-D1A569223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2FE6D-BE90-4BD4-A0A2-A2EC822A3F6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75B93-BB84-4F25-8CAB-D1A5692234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152FE6D-BE90-4BD4-A0A2-A2EC822A3F6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B975B93-BB84-4F25-8CAB-D1A56922347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340768"/>
            <a:ext cx="7406640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илиал </a:t>
            </a: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«Сказка» </a:t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МБДОУ Платоновского детского сада</a:t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Занятие на тему: </a:t>
            </a:r>
            <a:b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Значимость с</a:t>
            </a: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емейных традиций в наше время»</a:t>
            </a:r>
            <a:endParaRPr lang="ru-RU" sz="4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517232"/>
            <a:ext cx="4860032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Масежная Валентина Васильевна,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5351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r="3055"/>
          <a:stretch>
            <a:fillRect/>
          </a:stretch>
        </p:blipFill>
        <p:spPr>
          <a:xfrm>
            <a:off x="395536" y="476672"/>
            <a:ext cx="8424936" cy="5904656"/>
          </a:xfrm>
        </p:spPr>
      </p:pic>
    </p:spTree>
    <p:extLst>
      <p:ext uri="{BB962C8B-B14F-4D97-AF65-F5344CB8AC3E}">
        <p14:creationId xmlns:p14="http://schemas.microsoft.com/office/powerpoint/2010/main" val="23589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1. Традиция «Хранение семейных фотографий».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73262"/>
            <a:ext cx="7920880" cy="4336058"/>
          </a:xfrm>
        </p:spPr>
      </p:pic>
    </p:spTree>
    <p:extLst>
      <p:ext uri="{BB962C8B-B14F-4D97-AF65-F5344CB8AC3E}">
        <p14:creationId xmlns:p14="http://schemas.microsoft.com/office/powerpoint/2010/main" val="13417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504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2. Традиция «Семейные праздники».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4320480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4392488" cy="2952328"/>
          </a:xfrm>
        </p:spPr>
      </p:pic>
    </p:spTree>
    <p:extLst>
      <p:ext uri="{BB962C8B-B14F-4D97-AF65-F5344CB8AC3E}">
        <p14:creationId xmlns:p14="http://schemas.microsoft.com/office/powerpoint/2010/main" val="11493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3. Традиция «Мое родословное дерево».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920880" cy="5328592"/>
          </a:xfrm>
        </p:spPr>
      </p:pic>
    </p:spTree>
    <p:extLst>
      <p:ext uri="{BB962C8B-B14F-4D97-AF65-F5344CB8AC3E}">
        <p14:creationId xmlns:p14="http://schemas.microsoft.com/office/powerpoint/2010/main" val="35488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4. Традиция «Гордость за своих предков».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7128792" cy="5112568"/>
          </a:xfrm>
        </p:spPr>
      </p:pic>
    </p:spTree>
    <p:extLst>
      <p:ext uri="{BB962C8B-B14F-4D97-AF65-F5344CB8AC3E}">
        <p14:creationId xmlns:p14="http://schemas.microsoft.com/office/powerpoint/2010/main" val="7290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4896544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5241776" cy="3240360"/>
          </a:xfrm>
        </p:spPr>
      </p:pic>
    </p:spTree>
    <p:extLst>
      <p:ext uri="{BB962C8B-B14F-4D97-AF65-F5344CB8AC3E}">
        <p14:creationId xmlns:p14="http://schemas.microsoft.com/office/powerpoint/2010/main" val="3062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7560840" cy="4566768"/>
          </a:xfrm>
        </p:spPr>
      </p:pic>
    </p:spTree>
    <p:extLst>
      <p:ext uri="{BB962C8B-B14F-4D97-AF65-F5344CB8AC3E}">
        <p14:creationId xmlns:p14="http://schemas.microsoft.com/office/powerpoint/2010/main" val="29848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9217024" cy="5602952"/>
          </a:xfrm>
        </p:spPr>
        <p:txBody>
          <a:bodyPr>
            <a:noAutofit/>
          </a:bodyPr>
          <a:lstStyle/>
          <a:p>
            <a:r>
              <a:rPr lang="ru-RU" sz="6300" b="1" dirty="0" smtClean="0"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3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131</TotalTime>
  <Words>43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                филиал «Сказка»  МБДОУ Платоновского детского сада    Занятие на тему:  «Значимость семейных традиций в наше время»</vt:lpstr>
      <vt:lpstr>Презентация PowerPoint</vt:lpstr>
      <vt:lpstr>1. Традиция «Хранение семейных фотографий».</vt:lpstr>
      <vt:lpstr>2. Традиция «Семейные праздники».</vt:lpstr>
      <vt:lpstr>3. Традиция «Мое родословное дерево».</vt:lpstr>
      <vt:lpstr>4. Традиция «Гордость за своих предков».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2020-03-09T14:48:49Z</dcterms:created>
  <dcterms:modified xsi:type="dcterms:W3CDTF">2020-04-08T11:44:59Z</dcterms:modified>
</cp:coreProperties>
</file>