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2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0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8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5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4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6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6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2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1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8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9862D-EEFE-4C7D-B411-F13A36209E2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2B6A-740F-4B0D-872F-7DB783B4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7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2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4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" y="116632"/>
            <a:ext cx="908087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93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73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7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25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00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9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819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2021-08-23T13:45:36Z</dcterms:created>
  <dcterms:modified xsi:type="dcterms:W3CDTF">2021-08-23T14:21:39Z</dcterms:modified>
</cp:coreProperties>
</file>