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0593-8C93-4960-B0BA-FF26A67F4D21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FBC26-2D4F-42EC-AC4B-BCFE4B962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E820B91-4BF9-461D-A794-2494D3D4AF37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01B3F5-FB68-4D32-AF0E-70251D273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214422"/>
            <a:ext cx="75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Дидактическая игра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охране труда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«Чтобы не случилось беды».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3116"/>
            <a:ext cx="3097213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071942"/>
            <a:ext cx="19875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071678"/>
            <a:ext cx="19875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42918"/>
            <a:ext cx="19875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571744"/>
            <a:ext cx="19875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04245"/>
            <a:ext cx="19875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4286280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4414" y="28572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Огонек сверкает ярко,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Не смотри –электросварка!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Но могу в защитной маске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Я работать без опаски.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Целый день варил металл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И нисколько не устал!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5857892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Сварщик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4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42918"/>
            <a:ext cx="7543800" cy="200026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расширять представления детей о предметах, необходимых людям разных профессий  для безопасности труда.</a:t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: Воспитатель называет профессию человека, а дети – предмет, который ему необходим для безопасности труда.</a:t>
            </a:r>
            <a:endParaRPr lang="ru-RU" sz="2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71472" y="1643050"/>
            <a:ext cx="2232248" cy="3456384"/>
            <a:chOff x="3851920" y="1412776"/>
            <a:chExt cx="2232248" cy="345638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851920" y="1412776"/>
              <a:ext cx="2232248" cy="3456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 descr="D:\загрузки\65290215-fire-fighter-cartoon-thumb-up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32" y="1628800"/>
              <a:ext cx="2016224" cy="3096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3693497" y="1519459"/>
            <a:ext cx="1944216" cy="1656184"/>
            <a:chOff x="611560" y="476672"/>
            <a:chExt cx="1944216" cy="165618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11560" y="476672"/>
              <a:ext cx="1944216" cy="1656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68" y="569835"/>
              <a:ext cx="1524000" cy="147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372200" y="446945"/>
            <a:ext cx="1968500" cy="1682750"/>
            <a:chOff x="6372200" y="446945"/>
            <a:chExt cx="1968500" cy="1682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46945"/>
              <a:ext cx="1968500" cy="168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25" y="471551"/>
              <a:ext cx="1390650" cy="163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698789" y="3717032"/>
            <a:ext cx="1968500" cy="1682750"/>
            <a:chOff x="683568" y="2852936"/>
            <a:chExt cx="1968500" cy="1682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852936"/>
              <a:ext cx="1968500" cy="168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01" y="2922786"/>
              <a:ext cx="1551434" cy="155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372200" y="2591700"/>
            <a:ext cx="1968500" cy="1682750"/>
            <a:chOff x="6372200" y="2591700"/>
            <a:chExt cx="1968500" cy="16827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591700"/>
              <a:ext cx="1968500" cy="168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978" y="2684751"/>
              <a:ext cx="1500944" cy="1496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386067" y="4941168"/>
            <a:ext cx="1968500" cy="1682750"/>
            <a:chOff x="6417084" y="4941168"/>
            <a:chExt cx="1968500" cy="16827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084" y="4941168"/>
              <a:ext cx="1968500" cy="168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115" y="4997837"/>
              <a:ext cx="909144" cy="1569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1357290" y="142852"/>
            <a:ext cx="3857652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Если вдруг беда случится,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Где-то что-то загорится.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Там пожарный нужен срочно.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Он погасит, - это точно.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5357826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Пожарный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8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22558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372200" y="528043"/>
            <a:ext cx="1963737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857364"/>
            <a:ext cx="1981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857628"/>
            <a:ext cx="1981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792" y="2477761"/>
            <a:ext cx="1981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737" y="4449752"/>
            <a:ext cx="1981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66"/>
            <a:ext cx="4567631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5786" y="5572140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Пожарный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28605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Если вдруг беда случится,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Где-то что-то загорится.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Там пожарный нужен срочно.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Он погасит, - это точно.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1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1472" y="1571612"/>
            <a:ext cx="3024336" cy="3384376"/>
            <a:chOff x="251520" y="1484785"/>
            <a:chExt cx="3024336" cy="338437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1520" y="1484785"/>
              <a:ext cx="3024336" cy="33843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09191"/>
              <a:ext cx="2825497" cy="2520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3941197" y="1556792"/>
            <a:ext cx="1981200" cy="1695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197" y="3776697"/>
            <a:ext cx="20177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837" y="4725144"/>
            <a:ext cx="20177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838" y="2697368"/>
            <a:ext cx="20177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738" y="618803"/>
            <a:ext cx="20177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57224" y="214290"/>
            <a:ext cx="4286281" cy="12144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Кирпичи, бетон, песок,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Будет дом построен в срок.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В оранжевой он каске,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На стройке ведь опасно!</a:t>
            </a:r>
            <a:endParaRPr lang="ru-RU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5286388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Строитель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0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3060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985157" y="1693861"/>
            <a:ext cx="2017713" cy="1736725"/>
            <a:chOff x="3923926" y="1158728"/>
            <a:chExt cx="2017713" cy="17367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6" y="1158728"/>
              <a:ext cx="2017713" cy="17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755" y="1273024"/>
              <a:ext cx="1774054" cy="1488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965707" y="3760657"/>
            <a:ext cx="2017713" cy="1736725"/>
            <a:chOff x="3923928" y="3403599"/>
            <a:chExt cx="2017713" cy="17367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403599"/>
              <a:ext cx="2017713" cy="17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007" y="3492282"/>
              <a:ext cx="1627115" cy="1515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516216" y="404664"/>
            <a:ext cx="2017713" cy="1736725"/>
            <a:chOff x="6516216" y="404664"/>
            <a:chExt cx="2017713" cy="1736725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04664"/>
              <a:ext cx="2017713" cy="17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972" y="515749"/>
              <a:ext cx="1800200" cy="151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624972" y="4581128"/>
            <a:ext cx="2017713" cy="1736725"/>
            <a:chOff x="6521444" y="2513233"/>
            <a:chExt cx="2017713" cy="173672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44" y="2513233"/>
              <a:ext cx="2017713" cy="17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866" y="2632915"/>
              <a:ext cx="1506867" cy="1497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516215" y="2535236"/>
            <a:ext cx="2017713" cy="1736725"/>
            <a:chOff x="6521444" y="4509120"/>
            <a:chExt cx="2017713" cy="173672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44" y="4509120"/>
              <a:ext cx="2017713" cy="17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641" y="4585394"/>
              <a:ext cx="1347318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4500594" cy="121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85786" y="5500702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Строитель</a:t>
            </a:r>
            <a:endParaRPr lang="ru-RU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Кирпичи, бетон, песок,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Будет дом построен в срок.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В оранжевой он каске,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На стройке ведь опасно!</a:t>
            </a:r>
            <a:endParaRPr lang="ru-RU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5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1921280"/>
            <a:ext cx="2292350" cy="3511550"/>
            <a:chOff x="683568" y="1412776"/>
            <a:chExt cx="2292350" cy="35115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12776"/>
              <a:ext cx="2292350" cy="351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3394" y="1501044"/>
              <a:ext cx="1798405" cy="3369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728051" y="1882056"/>
            <a:ext cx="1974850" cy="1695450"/>
            <a:chOff x="3736975" y="1412776"/>
            <a:chExt cx="1974850" cy="169545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975" y="1412776"/>
              <a:ext cx="197485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339" y="1501044"/>
              <a:ext cx="1723829" cy="1477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784109" y="3973111"/>
            <a:ext cx="1974850" cy="1695450"/>
            <a:chOff x="3755829" y="3717032"/>
            <a:chExt cx="1974850" cy="16954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829" y="3717032"/>
              <a:ext cx="197485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890" y="4149080"/>
              <a:ext cx="1841152" cy="1028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451257" y="4725144"/>
            <a:ext cx="1974850" cy="1695450"/>
            <a:chOff x="6451257" y="4725144"/>
            <a:chExt cx="1974850" cy="169545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257" y="4725144"/>
              <a:ext cx="197485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597" y="4820836"/>
              <a:ext cx="1534071" cy="1504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6444208" y="2729781"/>
            <a:ext cx="1974850" cy="1695450"/>
            <a:chOff x="6444208" y="2729781"/>
            <a:chExt cx="1974850" cy="169545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729781"/>
              <a:ext cx="197485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339" y="2895145"/>
              <a:ext cx="1610585" cy="136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372200" y="653319"/>
            <a:ext cx="1974850" cy="1695450"/>
            <a:chOff x="6372200" y="653319"/>
            <a:chExt cx="1974850" cy="169545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653319"/>
              <a:ext cx="197485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396" y="780964"/>
              <a:ext cx="1377032" cy="1479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4071967" cy="13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85786" y="5643578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Врач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35716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Если заболело ухо,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Если в горле стало сухо,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Не волнуйся и не плачь-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Ведь тебе поможет…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000240"/>
            <a:ext cx="1974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929066"/>
            <a:ext cx="1974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998" y="4797152"/>
            <a:ext cx="1974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914" y="2824882"/>
            <a:ext cx="1974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7102"/>
            <a:ext cx="1974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229235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4143404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5786" y="5715016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Врач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50004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Если заболело ухо,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Если в горле стало сухо,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Не волнуйся и не плачь-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Ведь тебе поможет…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42910" y="2071678"/>
            <a:ext cx="3097213" cy="3481387"/>
            <a:chOff x="611560" y="1340768"/>
            <a:chExt cx="3097213" cy="348138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40768"/>
              <a:ext cx="3097213" cy="348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3" y="1628800"/>
              <a:ext cx="2623507" cy="2952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52"/>
            <a:ext cx="4357718" cy="173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211960" y="2001124"/>
            <a:ext cx="1987550" cy="1731963"/>
            <a:chOff x="4211960" y="2001124"/>
            <a:chExt cx="1987550" cy="1731963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001124"/>
              <a:ext cx="1987550" cy="173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329" y="2055512"/>
              <a:ext cx="1438495" cy="1623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219802" y="4075186"/>
            <a:ext cx="1987550" cy="1731963"/>
            <a:chOff x="4219802" y="4075186"/>
            <a:chExt cx="1987550" cy="1731963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802" y="4075186"/>
              <a:ext cx="1987550" cy="173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119" y="4318867"/>
              <a:ext cx="1712913" cy="124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591784" y="3035105"/>
            <a:ext cx="1987550" cy="1731963"/>
            <a:chOff x="6591784" y="3035105"/>
            <a:chExt cx="1987550" cy="1731963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784" y="3035105"/>
              <a:ext cx="1987550" cy="173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168" y="3111378"/>
              <a:ext cx="1128340" cy="1579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567751" y="4941166"/>
            <a:ext cx="1987550" cy="1731963"/>
            <a:chOff x="6567751" y="4941166"/>
            <a:chExt cx="1987550" cy="1731963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751" y="4941166"/>
              <a:ext cx="1987550" cy="173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176" y="5104007"/>
              <a:ext cx="1100765" cy="1406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6588224" y="1078558"/>
            <a:ext cx="1987550" cy="1731963"/>
            <a:chOff x="6588224" y="1078558"/>
            <a:chExt cx="1987550" cy="1731963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078558"/>
              <a:ext cx="1987550" cy="173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28" y="1285807"/>
              <a:ext cx="1150913" cy="131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1071538" y="5857892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Сварщик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1428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Огонек сверкает ярко,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Не смотри –электросварка!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Но могу в защитной маске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Я работать без опаски.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Целый день варил металл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И нисколько не устал!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5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279</TotalTime>
  <Words>204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 Дидактическая игра  по охране труда «Чтобы не случилось беды».</vt:lpstr>
      <vt:lpstr>Цель: расширять представления детей о предметах, необходимых людям разных профессий  для безопасности труда. Ход игры: Воспитатель называет профессию человека, а дети – предмет, который ему необходим для безопасности труда.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User</cp:lastModifiedBy>
  <cp:revision>30</cp:revision>
  <dcterms:created xsi:type="dcterms:W3CDTF">2022-02-16T14:50:08Z</dcterms:created>
  <dcterms:modified xsi:type="dcterms:W3CDTF">2022-02-24T10:37:06Z</dcterms:modified>
</cp:coreProperties>
</file>