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3" r:id="rId14"/>
    <p:sldId id="261" r:id="rId15"/>
    <p:sldId id="275" r:id="rId16"/>
    <p:sldId id="262" r:id="rId17"/>
    <p:sldId id="26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80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2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3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7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8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47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35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0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60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2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551D7-BA9E-4AE0-8D86-9170F0A46F76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3F783-14BC-413D-AF3A-4539DC07B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0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onspekta.net/studopedianet/baza15/14288285033563.files/image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центра сенсорного развития 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1-3 лет в детском саду»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Меркулова И.Е.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Верхнеспасский филиал «Колосок» МБДОУ Платоновского детского сада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91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величине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сравнивать предметы по величине (размер, длина, высота,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ширина, используя слова: шире – уже, длиннее - короче, выше - ниже,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– меньше. </a:t>
            </a: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наложения и на «глаз» сравнивать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контрастные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анализировать, сравнивать,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классифицировать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по величине, осуществлять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сериацию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восприятия величины могут быть использованы: набор кубиков разных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размеров; матрешки и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80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lv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интернета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872847" cy="21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08" y="260648"/>
            <a:ext cx="3842792" cy="28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393223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68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Тактильное восприятие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устанавливать по тактильным ощущениям поверхность материала (гладкий, шершавый, колючий, пушистый).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осознания ребенка самого себя через тактильные ощущения;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побуждение к высказыванию чувств (вербальный/не вербальный способ, которые вызывает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соприкосновение 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материалами и поверхностями: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опыта тактильного восприятия ребенком объектов ближайшего окружения;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 умений дифференцировать осязательные ощущения;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 у детей умения выражать свое эмоциональное состояние, чувства через соприкосновения.</a:t>
            </a:r>
          </a:p>
        </p:txBody>
      </p:sp>
    </p:spTree>
    <p:extLst>
      <p:ext uri="{BB962C8B-B14F-4D97-AF65-F5344CB8AC3E}">
        <p14:creationId xmlns:p14="http://schemas.microsoft.com/office/powerpoint/2010/main" val="236011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интернета</a:t>
            </a: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2523551" cy="25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3128665" cy="239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31381"/>
            <a:ext cx="404177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8" y="3458804"/>
            <a:ext cx="3233936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6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Дидактические игрушки: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1812" y="692696"/>
            <a:ext cx="4040188" cy="639762"/>
          </a:xfrm>
        </p:spPr>
        <p:txBody>
          <a:bodyPr>
            <a:normAutofit/>
          </a:bodyPr>
          <a:lstStyle/>
          <a:p>
            <a:r>
              <a:rPr lang="ru-RU" altLang="ru-RU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Сенсорный</a:t>
            </a:r>
            <a:r>
              <a:rPr lang="ru-RU" alt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коврик </a:t>
            </a:r>
            <a:endParaRPr lang="ru-RU" altLang="ru-RU" sz="1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79512" y="980728"/>
            <a:ext cx="4040188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Это коврик, состоящий из материалов разных фактур, и прикосновение к нему обеспечивает разнообразные тактильные ощущения. Его можно купить готовый или сшить самому из различных кусочков ткани, пришить бусины и пуговицы разного размера, ленточки, </a:t>
            </a:r>
            <a:r>
              <a:rPr lang="ru-RU" altLang="ru-RU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шнурочки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72000" y="620688"/>
            <a:ext cx="4041775" cy="639762"/>
          </a:xfrm>
        </p:spPr>
        <p:txBody>
          <a:bodyPr>
            <a:normAutofit fontScale="32500" lnSpcReduction="20000"/>
          </a:bodyPr>
          <a:lstStyle/>
          <a:p>
            <a:r>
              <a:rPr lang="ru-RU" altLang="ru-RU" sz="4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- шнуровки, основанные на идеях Марии </a:t>
            </a:r>
            <a:r>
              <a:rPr lang="ru-RU" altLang="ru-RU" sz="49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altLang="ru-RU" sz="4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00" b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altLang="ru-RU" sz="1400" b="0" dirty="0">
                <a:solidFill>
                  <a:srgbClr val="000000"/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9763" y="1196752"/>
            <a:ext cx="4041775" cy="3951288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 сенсомоторную координацию, мелкую моторику рук;</a:t>
            </a:r>
            <a:b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 пространственное ориентирование, способствуют пониманию понятий "вверху", "внизу", "справа", "слева";</a:t>
            </a:r>
            <a:b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формируют навыки шнуровки (шнурование, завязывание шнурка на бант);</a:t>
            </a:r>
            <a:b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способствуют развитию речи ;</a:t>
            </a:r>
            <a:b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40594"/>
            <a:ext cx="28860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83582"/>
            <a:ext cx="3275856" cy="240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48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5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хорошо для сенсорного развития помогают игры с мозаикой.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 способствует решению коррекционных задач, так как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фишки могут быть разного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цвета, формы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величины, а для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ориентировки существуют поля разнообразного размера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305944" cy="33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57668"/>
            <a:ext cx="3806788" cy="253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092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67544" y="1886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«Полянка для мышек</a:t>
            </a: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</a:t>
            </a:r>
            <a:r>
              <a:rPr lang="ru-RU" sz="1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инернета</a:t>
            </a:r>
            <a:endPara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716016" y="1886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"Найди цветок для божьей коровки"</a:t>
            </a:r>
            <a:endParaRPr lang="ru-RU" sz="1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sc041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0160"/>
            <a:ext cx="3881358" cy="298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28" y="1000410"/>
            <a:ext cx="4000279" cy="300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04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дидактические  игрушки.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нравится детям музыкальные игровые панели с кнопками в виде животных, нажимая на которые малыш слышит «голос» собачки, кошки, коровы, поросенка и т.д.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9" descr="Музыкальная панел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78135133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8194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 descr="2253434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289">
            <a:off x="6937052" y="3390874"/>
            <a:ext cx="14954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cdn1.ozone.ru/multimedia/10214052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cdn1.ozone.ru/multimedia/102140521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20" y="3430588"/>
            <a:ext cx="3142675" cy="20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 descr="Барабан и ксилофо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12661"/>
            <a:ext cx="462756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6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сенсорное развитие детей включает в себя несколько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важных компонентов: зрительное восприятие, ощущение, мышление,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осязательные составляющие. Все они в совокупности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собой единую систему, благодаря которой ребенок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продвигается в своем развитии прогрессирует.</a:t>
            </a:r>
          </a:p>
        </p:txBody>
      </p:sp>
    </p:spTree>
    <p:extLst>
      <p:ext uri="{BB962C8B-B14F-4D97-AF65-F5344CB8AC3E}">
        <p14:creationId xmlns:p14="http://schemas.microsoft.com/office/powerpoint/2010/main" val="195059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59228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процесс формирования определенных представлений о свойствах предметов: их размере, форме, цвете, положении в пространстве, вкусах, запахах и т.д. </a:t>
            </a:r>
          </a:p>
        </p:txBody>
      </p:sp>
    </p:spTree>
    <p:extLst>
      <p:ext uri="{BB962C8B-B14F-4D97-AF65-F5344CB8AC3E}">
        <p14:creationId xmlns:p14="http://schemas.microsoft.com/office/powerpoint/2010/main" val="301685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990656" cy="41764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центра дать ребёнку полноту восприятия окружающего мира через тактильные, слуховые и обонятельные ощущения.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направлен на решение следующих 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Стимуляцию сенсорных функций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(зрение, осязание, слух, обоняние и т. д.)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 Развитие мелкой моторики, стимуляции двигательной активности;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Снятие мышечного и психоэмоционального напряжения, релаксации и комфортного самочувствия детей;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 Создание положительного, эмоционального фона, работоспособности ребенка;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Активизацию когнитивных процессов 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(мышления, внимания, восприятия, памяти)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Повышение мотивации к самостоятельной и экспериментальной деятельности дошкольников.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20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4896544"/>
          </a:xfrm>
        </p:spPr>
        <p:txBody>
          <a:bodyPr>
            <a:noAutofit/>
          </a:bodyPr>
          <a:lstStyle/>
          <a:p>
            <a:pPr algn="l"/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800" b="0" i="0" u="none" strike="noStrike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Центра сенсорного развития </a:t>
            </a:r>
            <a:b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детей от 1 до 3 в детском саду :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развивающей среды особенностям развития и саморазвития дошкольников;</a:t>
            </a:r>
            <a: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статичность и подвижность (постоянство и неизменность элементов среды обеспечивают ребёнку защищённость и надёжность, а возможность её изменения позволяет реализовать детям стремление к творчеству и инициативу);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зонирования (позволяет детям свободно перемещать определённые игры и игрушки в любую часть группы);</a:t>
            </a:r>
            <a: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комфортность и безопасность (надёжность и комфортность достигается безопасной и удобной планировкой;</a:t>
            </a:r>
            <a: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закрытость (предполагает организацию определённого порядка в пространстве);</a:t>
            </a:r>
            <a:b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800" b="0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тендерный подход (создание условий, стимулирующих проявление типичных для девочек и мальчиков видов занятий);</a:t>
            </a:r>
            <a: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5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9"/>
            <a:ext cx="9251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4680519"/>
          </a:xfrm>
        </p:spPr>
        <p:txBody>
          <a:bodyPr>
            <a:normAutofit/>
          </a:bodyPr>
          <a:lstStyle/>
          <a:p>
            <a:pPr lvl="0" indent="180000" algn="l"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2200" dirty="0">
                <a:solidFill>
                  <a:srgbClr val="002060"/>
                </a:solidFill>
                <a:ea typeface="+mn-ea"/>
                <a:cs typeface="+mn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87824" y="980728"/>
            <a:ext cx="2880320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1340768"/>
            <a:ext cx="1968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3568" y="2463279"/>
            <a:ext cx="1944216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35596" y="2666855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483768" y="3283243"/>
            <a:ext cx="2232248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735796" y="357214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16016" y="2545331"/>
            <a:ext cx="2232248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32040" y="285293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127776" y="1913931"/>
            <a:ext cx="2016224" cy="11717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271792" y="229752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величине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123728" y="1988840"/>
            <a:ext cx="936104" cy="55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779912" y="2499782"/>
            <a:ext cx="165511" cy="7834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5"/>
          </p:cNvCxnSpPr>
          <p:nvPr/>
        </p:nvCxnSpPr>
        <p:spPr>
          <a:xfrm>
            <a:off x="5446331" y="2271444"/>
            <a:ext cx="277797" cy="273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883920" y="1849301"/>
            <a:ext cx="1243856" cy="5590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72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588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цвета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3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научить детей различать основные цвета: желтый, красный, зеленый, </a:t>
            </a:r>
            <a:r>
              <a:rPr lang="ru-RU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3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</a:p>
          <a:p>
            <a:pPr marL="0" indent="0">
              <a:buNone/>
            </a:pPr>
            <a:r>
              <a:rPr lang="ru-RU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-научить</a:t>
            </a: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детей запоминать и различать основные цвета: желтый, красный, 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синий, зеленый; 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 речи, зрительного восприятия, внимания, мышления;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 мелкую моторику.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 восприятия  цвета могут  быть  использованы:  пирамидки   с  основными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цветами,   цветные   домики   по   изучению   цвета,   рамка   вкладыш   «изучаем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цвета»,   игры   на   липучках,   тактильные   дощечки,   </a:t>
            </a:r>
            <a:r>
              <a:rPr lang="ru-RU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сортеры</a:t>
            </a: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 на   изучение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  цветов,  четырехцветные   столики   с   грибочками,  крышки   от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бутылок, бутылочки, коробочки, прищепки; деревянная игрушка с желобами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 прокатывания шарика, разноцветные стаканчики пирамидки и </a:t>
            </a:r>
            <a:r>
              <a:rPr lang="ru-RU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r>
              <a:rPr lang="ru-RU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02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интернета</a:t>
            </a:r>
          </a:p>
          <a:p>
            <a:pPr marL="0" indent="0">
              <a:buNone/>
            </a:pP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25414"/>
            <a:ext cx="1587283" cy="238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im0-tub-ru.yandex.net/i?id=cc525329c43d74f9f47b49929bfa9cf8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2738"/>
            <a:ext cx="2928956" cy="26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https://cdn1.ozone.ru/s3/multimedia-2/60184195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cdn1.ozone.ru/s3/multimedia-2/60184195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https://igrushka-centr.ru/media/com_ksenmart/images/products/w900xh900/middle-middle-color-center-center-1-0-0-1602575244.73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7176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inventory-special.ru/image/cache/catalog/IGRUSHKI/9-sortery/SL538/SL538-2-800x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2289448" cy="22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zak-zak.ru/images/thumbnails/1103/902/detailed/24/piramidka-4-formy-tsvetnaya-24154-24154_jlw8-f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8199"/>
            <a:ext cx="2490637" cy="20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s://www.maam.ru/upload/blogs/detsad-231328-15869348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46" y="2420888"/>
            <a:ext cx="2994884" cy="226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6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формы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восприятие формы.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детей в определении и назывании форм (куб, шар, конус,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геометрических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 (квадрат, круг, треугольник посредством зрительного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осязательного обследования, сравнения.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детей группировать предметы по одному из признаков: форме.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любознательность, расширять опыт ориентировки в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обогащая детей разнообразными сенсорными впечатлениями.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восприятия формы могут быть использованы: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Лесенка –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сортер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«форма, цвет, размер»; деревянные и пластмассовые круги,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квадраты и треугольники; крупногабаритный пластмассовый конструктор; </a:t>
            </a:r>
          </a:p>
          <a:p>
            <a:pPr marL="0" indent="0">
              <a:buNone/>
            </a:pP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мазайка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различной формы, игры на липучках «фигуры», мини-коврик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«Геометрия», и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7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lvl="0" indent="0">
              <a:buNone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интернета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4" descr="https://cdn1.ozone.ru/s3/multimedia-b/c1200/60117462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63677"/>
            <a:ext cx="2102768" cy="210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59" y="332656"/>
            <a:ext cx="4144157" cy="155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2" y="1700808"/>
            <a:ext cx="2966461" cy="27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66" y="1569096"/>
            <a:ext cx="3102487" cy="18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52936"/>
            <a:ext cx="2588565" cy="25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224622"/>
            <a:ext cx="2400772" cy="24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65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415</Words>
  <Application>Microsoft Office PowerPoint</Application>
  <PresentationFormat>Экран (4:3)</PresentationFormat>
  <Paragraphs>89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«Модель центра сенсорного развития  для детей 1-3 лет в детском саду»</vt:lpstr>
      <vt:lpstr>Сенсорное развитие  – это процесс формирования определенных представлений о свойствах предметов: их размере, форме, цвете, положении в пространстве, вкусах, запахах и т.д. </vt:lpstr>
      <vt:lpstr>Главная цель  сенсорного центра дать ребёнку полноту восприятия окружающего мира через тактильные, слуховые и обонятельные ощущения.  Сенсорный центр в ДОУ направлен на решение следующих задач: • Стимуляцию сенсорных функций (зрение, осязание, слух, обоняние и т. д.); • Развитие мелкой моторики, стимуляции двигательной активности; • Снятие мышечного и психоэмоционального напряжения, релаксации и комфортного самочувствия детей; • Создание положительного, эмоционального фона, работоспособности ребенка; • Активизацию когнитивных процессов (мышления, внимания, восприятия, памяти); • Повышение мотивации к самостоятельной и экспериментальной деятельности дошкольников. </vt:lpstr>
      <vt:lpstr>             Основные принципы при создании Центра сенсорного развития                                       детей от 1 до 3 в детском саду : - соответствие развивающей среды особенностям развития и саморазвития дошкольников; - статичность и подвижность (постоянство и неизменность элементов среды обеспечивают ребёнку защищённость и надёжность, а возможность её изменения позволяет реализовать детям стремление к творчеству и инициативу); - гибкость зонирования (позволяет детям свободно перемещать определённые игры и игрушки в любую часть группы); - комфортность и безопасность (надёжность и комфортность достигается безопасной и удобной планировкой; открытость и закрытость (предполагает организацию определённого порядка в пространстве); -  тендерный подход (создание условий, стимулирующих проявление типичных для девочек и мальчиков видов занятий); </vt:lpstr>
      <vt:lpstr> </vt:lpstr>
      <vt:lpstr>Восприятие цвета</vt:lpstr>
      <vt:lpstr>Презентация PowerPoint</vt:lpstr>
      <vt:lpstr>Геометрические формы</vt:lpstr>
      <vt:lpstr>Презентация PowerPoint</vt:lpstr>
      <vt:lpstr>По величине</vt:lpstr>
      <vt:lpstr>Презентация PowerPoint</vt:lpstr>
      <vt:lpstr>Тактильное восприятие</vt:lpstr>
      <vt:lpstr> Фото из интернета</vt:lpstr>
      <vt:lpstr>                                                 Дидактические игрушки:   </vt:lpstr>
      <vt:lpstr>Очень хорошо для сенсорного развития помогают игры с мозаикой. Мозаика способствует решению коррекционных задач, так как фишки могут быть разного цвета, формы, величины, а для ориентировки существуют поля разнообразного размера.           </vt:lpstr>
      <vt:lpstr>Презентация PowerPoint</vt:lpstr>
      <vt:lpstr>Музыкальные дидактические  игрушки. Очень нравится детям музыкальные игровые панели с кнопками в виде животных, нажимая на которые малыш слышит «голос» собачки, кошки, коровы, поросенка и т.д. </vt:lpstr>
      <vt:lpstr>Таким образом сенсорное развитие детей включает в себя несколько важных компонентов: зрительное восприятие, ощущение, мышление, память, осязательные составляющие. Все они в совокупности представляют собой единую систему, благодаря которой ребенок продвигается в своем развитии прогрессирует.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«Модель центра сенсорного развития  для детей 1-3 лет в детском саду»</dc:title>
  <dc:creator>1111</dc:creator>
  <cp:lastModifiedBy>1111</cp:lastModifiedBy>
  <cp:revision>44</cp:revision>
  <dcterms:created xsi:type="dcterms:W3CDTF">2021-04-08T17:21:40Z</dcterms:created>
  <dcterms:modified xsi:type="dcterms:W3CDTF">2021-04-09T18:59:14Z</dcterms:modified>
</cp:coreProperties>
</file>