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6" r:id="rId10"/>
    <p:sldId id="269" r:id="rId11"/>
    <p:sldId id="263" r:id="rId12"/>
    <p:sldId id="264" r:id="rId13"/>
    <p:sldId id="271" r:id="rId14"/>
    <p:sldId id="267" r:id="rId15"/>
    <p:sldId id="270" r:id="rId16"/>
    <p:sldId id="273" r:id="rId17"/>
    <p:sldId id="277" r:id="rId18"/>
    <p:sldId id="274" r:id="rId19"/>
    <p:sldId id="275" r:id="rId20"/>
    <p:sldId id="278" r:id="rId21"/>
    <p:sldId id="276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93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80C-DD28-46E3-B449-B9F8674DA805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1ED6-595C-4E05-BEEC-2DDA148DA3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7156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МБДОУ Платоновский детский сад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Верхнеспасский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филиал «Колосок»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058052" cy="356712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Меркулова И.Е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714620"/>
            <a:ext cx="41396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Экологический проект </a:t>
            </a:r>
          </a:p>
          <a:p>
            <a:pPr algn="ctr"/>
            <a:r>
              <a:rPr lang="ru-RU" sz="2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тицы – наши друзья».</a:t>
            </a:r>
            <a:endParaRPr lang="ru-RU" sz="2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928670"/>
          <a:ext cx="6929487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2357454"/>
                <a:gridCol w="342902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Творческая мастерская –«Снегирь на ветке»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обогатить опыт использования детьми разнообразных материалов. Закрепить технику вырезания.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Настольно - печатная игра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"Знаешь ли ты зимующих птиц"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-Совершенствовать знания названий птиц.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Развивать память, речь, внимание.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Вечер загадок о зимующих птицах</a:t>
                      </a:r>
                    </a:p>
                    <a:p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-обогащать представление о птицах, способствовать развитию логического мышления.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Дидактическая игра «Разрезные картинки» (птицы)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Закрепить знание птиц, умение составлять целое из частей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071546"/>
          <a:ext cx="659606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473"/>
                <a:gridCol w="2550840"/>
                <a:gridCol w="2885753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  «Как помочь зимой птицам».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-Изготовление и развешивание кормушек;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-Оформление и распространение листовок.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«Меню для птиц».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образцов корма для птиц.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-Дать знания о том,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корм нужен птицам.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-подвести к пониманию необходимости систематически их подкармливать птиц в зимний период.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Акция «Накормите птиц зимой».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-Оказание  возможной помощи пернатым друзьям;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-Ведение календаря наблюдения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птицами.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Сюжетно - дидактическая игра "Птицы прилетели на кормушку".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-Развивать воображение детей в игре, мышление при решение проблемных вопросов.  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071546"/>
          <a:ext cx="715803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2857520"/>
                <a:gridCol w="32289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Наблюдение «Чей след?»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-Учить детей отличать следы птиц от следов животных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Акция «Лучшая кормушка для птиц».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Дать знания об изготовлении кормушек из бросового материала.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-Развивать умение работать во взаимодействии со взрослыми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произведения В.Бианки “Синичкин календарь”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-обогащать опыт детей за счет произведения.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«Синички»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-Познакомить детей с нетрадиционным способом изображения птиц (ладошкой). 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3" y="1285860"/>
          <a:ext cx="7143799" cy="399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421"/>
                <a:gridCol w="2899958"/>
                <a:gridCol w="3041420"/>
              </a:tblGrid>
              <a:tr h="433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708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«Как птицы весну встречают».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-Уточнить и расширить знания детей о сезонных весенних изменениях в живой и неживой природе.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Обратить внимание на изменения поведения птиц с приходом весны.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337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описательного рассказа 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репродукции А.К.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Саврасова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«Грачи прилетели».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-формировать умение детей составлять описательный рассказ по пейзажной картине.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7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Конструирование из бумаги (оригами) «Грач».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-изготовление поделки грач из бумаги в технике оригами, создание коллективного панно.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7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Заучивание стихов о птицах.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-Предложить детям совместно с родителями подобрать и выучить стихотворение о наиболее понравившейся птице.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000108"/>
          <a:ext cx="6929487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2000264"/>
                <a:gridCol w="378621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«1 апреля – День птиц».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Помочь осознать главные этические законы жизни человека– любви, добра, справедливости к окружающему миру. 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в детях ответственность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"братьев наших меньших«.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Лепка из пластилина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«Учимся лепить птиц».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лепить из целого куска.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Аппликация «Скворечник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продуктивной деятельности через аппликацию,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-формирование целостной картины мира.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 «Волшебные птицы».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-Создать коллективную композицию. Развивать фантазию. Способствовать развитию мелкой моторики рук, глазомера, художественного вкуса. Вызвать интерес к творчеству.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071546"/>
          <a:ext cx="6786609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3238522"/>
                <a:gridCol w="226220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художественной литературы:</a:t>
                      </a:r>
                    </a:p>
                    <a:p>
                      <a:r>
                        <a:rPr lang="ru-RU" sz="1200" b="0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 Ушинского «Голубь».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-Знакомить детей с новыми литературными произведениями, продолжать формировать умение поддерживать беседу по содержанию прочитанного.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Викторина «Кто больше знает о птицах?»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-учить отгадывать загадки, построенные на описании и сравнении.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-уточнение, расширение представлений детей о характерных признаках и особенностях птиц.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– «Снегирь на ветке».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sun9-32.userapi.com/impg/ZmWoE9vRLLnL6Zwv-RelxlVVfHxBcScmINS9nA/AlT0eFKZyWM.jpg?size=810x1080&amp;quality=96&amp;sign=26bb66ce67d05e35746a94151d58b63f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F:\фото проек4т\IMG-20210422-WA0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2875380" cy="38338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149" name="Picture 5" descr="F:\фото проек4т\IMG-20210422-WA0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71678"/>
            <a:ext cx="2881295" cy="38417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«И это все о птицах».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1" name="Picture 1" descr="F:\фото проек4т\IMG-20210414-WA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298"/>
            <a:ext cx="2239661" cy="29955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122" name="Picture 2" descr="F:\фото проек4т\IMG-20210414-WA0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786058"/>
            <a:ext cx="2255021" cy="30066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123" name="Picture 3" descr="F:\фото проек4т\IMG-20210414-WA00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000240"/>
            <a:ext cx="2351055" cy="31347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 «Лучшая кормушка для птиц».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F:\фото проек4т\IMG-20210420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2196719" cy="2928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2" descr="F:\фото проек4т\IMG-20210420-WA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2206228" cy="29416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052" name="Picture 4" descr="F:\фото проек4т\IMG-20210420-WA0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357298"/>
            <a:ext cx="2171700" cy="2895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 «Накормите птиц зимой».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5" name="Picture 3" descr="F:\фото проек4т\IMG-20200113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71546"/>
            <a:ext cx="2421707" cy="3228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3078" name="Picture 6" descr="C:\Documents and Settings\Липовский ДС\Рабочий стол\РАБОЧИЙ СТОЛ\раскрас\veERZib7Fpw.jpg"/>
          <p:cNvPicPr>
            <a:picLocks noChangeAspect="1" noChangeArrowheads="1"/>
          </p:cNvPicPr>
          <p:nvPr/>
        </p:nvPicPr>
        <p:blipFill>
          <a:blip r:embed="rId4" cstate="print"/>
          <a:srcRect t="5599"/>
          <a:stretch>
            <a:fillRect/>
          </a:stretch>
        </p:blipFill>
        <p:spPr bwMode="auto">
          <a:xfrm>
            <a:off x="857224" y="1285860"/>
            <a:ext cx="2357454" cy="2967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Picture 3" descr="F:\фото проек4т\IMG-20210420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714752"/>
            <a:ext cx="2995054" cy="22462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329510" cy="521497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долгосрочный.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дети, воспитатели, родители старшей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группы.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познавательно-исследовательский.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сентябрь 2020 –май 2021 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беседах с детьми проблема нехватки знаний об окружающем мире, в частности о мире птиц, об их жизнедеятельности, повадках, привычках является актуальной. Не все дети знают о зимующих и перелетных птицах, какую пользу они приносят, как строят гнезда. Таким образом, у детей возникает множество вопросов. Дети интересуются: почему одни птицы остаются зимовать, а другие улетают на юг; как помочь зимующим птицам пережить холодную зиму в городе. Нравственный аспект проблемы актуален с раннего возраста ребенка. Взаимодействие маленького человека с природой происходит с юных лет. Именно в этом возрасте закладывается любовь ко всему живому, бережное отношение к «братьям нашим меньшим». Формируя гуманное отношение к природе, необходимо, чтобы ребенок понял: человек и природа взаимосвязаны, поэтому забота о природе есть забота, о человеке, о его будущем. То, что наносит вред природе, наносит вред и самому человеку.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543824" cy="63184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Аппликация «Скворечник».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F:\фото проек4т\20210402_095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3524275" cy="26432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34819" name="Picture 3" descr="F:\фото проек4т\20210402_094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643182"/>
            <a:ext cx="2515717" cy="335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фото проек4т\IMG-20210414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28934"/>
            <a:ext cx="2351062" cy="31445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«Разрезные картинки» (птицы)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F:\фото проек4т\IMG-20210414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000108"/>
            <a:ext cx="2029620" cy="27146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027" name="Picture 3" descr="F:\фото проек4т\IMG-20210414-WA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7476" y="1000109"/>
            <a:ext cx="2029621" cy="2714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8" name="Picture 4" descr="F:\фото проек4т\IMG-20210414-WA00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857628"/>
            <a:ext cx="2918498" cy="2182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результатам проектной деятельности было видно, </a:t>
            </a:r>
          </a:p>
          <a:p>
            <a:pPr marL="457200" indent="-4572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знания детей о птицах расширились;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Дети научились отличать перелётных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птиц от зимующих.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На протяжении реализации проекта «Птицы – наши друзья»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детей развивалась связная речь.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Дети научились правильно подкармливать птиц.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У многих детей появилось заботливое отношение к птицам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(дети каждый день, собираясь на прогулку, напоминали взять корм и покормить птиц).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Повысился познавательный интерес у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32951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расширение и обогащение знаний о птицах (зимующие и перелетные).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закрепить знания детей о зимующих и перелетных птицах, о роли человека в жизни птиц;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пополнить развивающую среду по теме проекта;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воспитывать желание помогать птицам в трудное для них время;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развивать элементарные представления о птицах (летают, клюют, вьют гнезда, выводят птенцов);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формировать умения: наблюдать, сравнивать, анализировать и отражать результаты наблюдений в разных видах творческой деятельности (театральной, игровой, музыкальной, художественной, продуктивной);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расширять словарный запас детей за счет существительных (грач, скворец, ласточка, соловей, скворечник, прилагательных (перелетные, птичьи, глаголов (возвращаться, откладывать, вылупляться, защищать, заботиться);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формировать желание беречь и заботится о братьях наших меньших;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33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реализации проекта:</a:t>
            </a:r>
            <a:endParaRPr lang="ru-RU" sz="3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заинтересованность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педагогов ДОУ, детей, родителей воспитанников.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регулярность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системность организации работы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материально-технических условий, использование электронных ресурсов и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оборудования.</a:t>
            </a:r>
          </a:p>
          <a:p>
            <a:pPr algn="ctr">
              <a:buNone/>
            </a:pPr>
            <a:r>
              <a:rPr lang="ru-RU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endParaRPr lang="ru-RU" sz="3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У детей проявится ярко выраженный интерес к объектам природы-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птицам;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Ребята будут бережно относиться  к природе, будут стремиться к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правильному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 поведению по отношению к живым объектам природы.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Дети овладеют навыками экологически безопасного поведения в природе. 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У ребят сформируется стремление к исследованию объектов природы-(птиц), они научатся делать выводы, устанавливать причинно-следственные связи.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узнают значение птиц в жизни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человека, в жизни природы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 Ребята  узнают много интересного из жизни птиц   ( домашние, лесные, птицы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разных континентов).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429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проекта: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     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презентации;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-уголки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природы в групповых помещениях;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-игротека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-видеотека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-методические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дидактические пособия,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картотека;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-зеленая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зона на участке детского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-Участие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создании детской книжки—малышки.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-Участие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изготовлении кормушек для птиц.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акции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«Накормите птиц зимой».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-Оказание помощи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дошкольному учреждению в организации праздников, конкурсов, театральных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постановках.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Окрытые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просмотры для родителей НОД с детьми по данной тематике;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-Участие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выставках совместных рисунков детей и родителей по теме;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-Участие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экскурсиях;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-Размещение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уголке для родителей статей, материалов, папок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передвижек.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I этап – подготовительный.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Обсуждение цели, задачи с детьми и родителями.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Создание необходимых условий для реализации проекта.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 проекта.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Подбор детской художественной литературы для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чтения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презентации для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просмотра.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сюжетных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картинок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иллюстраций.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этап – основной (практический).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Внедрение в воспитательно-образовательный процесс эффективных методов и приёмов по расширению знаний дошкольников о птицах- перспективно -тематический план.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Проведение с детьми бесед , игр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 детям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Рассматривание картин, рисование рисунков, просмотр видеофильмов и презентаций</a:t>
            </a: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III этап – заключительный.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Организация и участие родителей выставке «Лучшая кормушка для птиц».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и участие родителей выставке рисунков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Птицы-наши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друзья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итоговое мероприятия «Праздник птиц».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Перспективно-тематический план по проекту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85786" y="1214422"/>
          <a:ext cx="6758004" cy="4196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2786082"/>
                <a:gridCol w="2971790"/>
              </a:tblGrid>
              <a:tr h="3555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проведения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Программное содержание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555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проблемы, постановка цели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задач проекта, планирование работы.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555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презентации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 это все о птицах».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расширять знания детей о птицах: их внешнем виде, поведении, образе жизни.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555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Рисование: «Наши птицы».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-учить детей рисовать птицу, передавая пропорции животного. Развивать воображение и творчество при создании образа.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555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Подвижная игра «Воробышки и автомобиль»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закрепить с детьми правила игры, упражнять детей в умении выполнять действия согласно словам, Закреплять умение прыгать на двух ногах, в соскоках с возвышенности. Развитие быстроты реакции.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555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книжки - малышки с пословицами, поговорками и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потешками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 птиц.</a:t>
                      </a:r>
                      <a:endParaRPr lang="ru-RU" sz="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-Знакомить с народным творчеством.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-Развивать память, внимание, слуховое восприятие.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000108"/>
          <a:ext cx="7000923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2071702"/>
                <a:gridCol w="400052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«Четвертый лишний»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-формировать умение детей классифицировать птиц, создать условия для формулирования собственной точки зрения.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Обсуждение на тему «Почему надо беречь птиц»</a:t>
                      </a:r>
                    </a:p>
                    <a:p>
                      <a:endParaRPr lang="ru-RU" sz="12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-совершенствовать знания детей о бережливом отношении к природе, ознакомление с социальной действительностью.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художественной литературы.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сказки "Сорока"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Продолжать учить детей внимательно слушать сказку, правильно воспринимать содержание произведения.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-Развивать умение высказывать свое мнение поступкам героев.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"Птицы Красной книги  Тамбовской области"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-Познакомить детей с птицами, занесенные в Красную книгу Тамбовкой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области.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-Воспитывать любознательность, интерес к окружающему миру.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иповский ДС\Рабочий стол\РАБОЧИЙ СТОЛ\раскрас\254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7072363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17"/>
                <a:gridCol w="2288117"/>
                <a:gridCol w="381352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«Почему птиц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стало меньше?»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Продолжать знакомить детей с перелетными и зимующими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птицами.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"Зимующие птицы».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-Закрепить названия зимующих птиц, отмечать их характерные особенности.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Д/игра «Назови лишнюю птицу»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детей отличать перелётных птиц от зимующих, закреплять в речи их названия, находить различия между картинками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Презентация: «Голоса птиц».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учить детей различать не только по внешнему виду наиболее часто встречающихся птиц, но и по голосам, упражнять в звукоподражании.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943</Words>
  <Application>Microsoft Office PowerPoint</Application>
  <PresentationFormat>Экран (4:3)</PresentationFormat>
  <Paragraphs>177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МБДОУ Платоновский детский сад  Верхнеспасский филиал «Колосок»</vt:lpstr>
      <vt:lpstr>  Вид проекта: долгосрочный. Участники: дети, воспитатели, родители старшей группы. Тип проекта: познавательно-исследовательский. Срок реализации: сентябрь 2020 –май 2021 . Актуальность проекта: В беседах с детьми проблема нехватки знаний об окружающем мире, в частности о мире птиц, об их жизнедеятельности, повадках, привычках является актуальной. Не все дети знают о зимующих и перелетных птицах, какую пользу они приносят, как строят гнезда. Таким образом, у детей возникает множество вопросов. Дети интересуются: почему одни птицы остаются зимовать, а другие улетают на юг; как помочь зимующим птицам пережить холодную зиму в городе. Нравственный аспект проблемы актуален с раннего возраста ребенка. Взаимодействие маленького человека с природой происходит с юных лет. Именно в этом возрасте закладывается любовь ко всему живому, бережное отношение к «братьям нашим меньшим». Формируя гуманное отношение к природе, необходимо, чтобы ребенок понял: человек и природа взаимосвязаны, поэтому забота о природе есть забота, о человеке, о его будущем. То, что наносит вред природе, наносит вред и самому человеку.     </vt:lpstr>
      <vt:lpstr>Слайд 3</vt:lpstr>
      <vt:lpstr>Слайд 4</vt:lpstr>
      <vt:lpstr>    Ресурсное обеспечение проекта:      -мультимедийные презентации;  -уголки природы в групповых помещениях; -игротека; -видеотека; -методические и дидактические пособия, картотека; -зеленая зона на участке детского сада. Взаимодействие с родителями: -Участие в создании детской книжки—малышки. -Участие в изготовлении кормушек для птиц.  -Участие в акции «Накормите птиц зимой». -Оказание помощи дошкольному учреждению в организации праздников, конкурсов, театральных постановках. -Окрытые просмотры для родителей НОД с детьми по данной тематике; -Участие в выставках совместных рисунков детей и родителей по теме; -Участие в экскурсиях; -Размещение в уголке для родителей статей, материалов, папок – передвижек.     </vt:lpstr>
      <vt:lpstr>Слайд 6</vt:lpstr>
      <vt:lpstr>Перспективно-тематический план по проекту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Творческая мастерская – «Снегирь на ветке».</vt:lpstr>
      <vt:lpstr>Просмотр презентации «И это все о птицах». </vt:lpstr>
      <vt:lpstr>Акция «Лучшая кормушка для птиц». </vt:lpstr>
      <vt:lpstr>Акция «Накормите птиц зимой». </vt:lpstr>
      <vt:lpstr> Аппликация «Скворечник».</vt:lpstr>
      <vt:lpstr>Дидактическая игра «Разрезные картинки» (птицы) 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133</cp:revision>
  <dcterms:created xsi:type="dcterms:W3CDTF">2021-04-16T09:25:59Z</dcterms:created>
  <dcterms:modified xsi:type="dcterms:W3CDTF">2021-04-28T06:22:48Z</dcterms:modified>
</cp:coreProperties>
</file>