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&lt;заголовок&gt;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5171F121-1111-4151-8171-6191E1E12191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595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98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D1B1B101-7181-41D1-91A1-51016181B1A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26.10.22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01514171-21D1-4151-91C1-519111015181}" type="slidenum">
              <a:rPr lang="ru-RU">
                <a:solidFill>
                  <a:srgbClr val="000000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Восьмой уровень структуры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Девятый уровень структурыОбразец текста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26.10.22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2111E161-0171-4131-B161-019151C121C1}" type="slidenum">
              <a:rPr lang="ru-RU">
                <a:solidFill>
                  <a:srgbClr val="000000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685800" y="2077200"/>
            <a:ext cx="7772040" cy="375480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Calibri"/>
              </a:rPr>
              <a:t>«</a:t>
            </a:r>
            <a:r>
              <a:rPr lang="ru-RU" sz="4000" b="1" dirty="0">
                <a:solidFill>
                  <a:srgbClr val="000000"/>
                </a:solidFill>
                <a:latin typeface="Calibri"/>
              </a:rPr>
              <a:t>День народного единства»
</a:t>
            </a:r>
            <a:r>
              <a:rPr lang="ru-RU" sz="4000" b="1" dirty="0" smtClean="0">
                <a:solidFill>
                  <a:srgbClr val="000000"/>
                </a:solidFill>
                <a:latin typeface="Calibri"/>
              </a:rPr>
              <a:t>Бирюкова М.О. воспитатель</a:t>
            </a:r>
          </a:p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Calibri"/>
              </a:rPr>
              <a:t>Никольского филиала </a:t>
            </a:r>
            <a:r>
              <a:rPr lang="ru-RU" sz="4000" b="1" dirty="0">
                <a:solidFill>
                  <a:srgbClr val="000000"/>
                </a:solidFill>
                <a:latin typeface="Calibri"/>
              </a:rPr>
              <a:t>МБДОУ Платоновского детского сада
2022г</a:t>
            </a:r>
            <a:endParaRPr sz="4000" dirty="0"/>
          </a:p>
        </p:txBody>
      </p:sp>
      <p:pic>
        <p:nvPicPr>
          <p:cNvPr id="8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67640" y="29520"/>
            <a:ext cx="8136720" cy="204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Содержимое 5"/>
          <p:cNvPicPr/>
          <p:nvPr/>
        </p:nvPicPr>
        <p:blipFill>
          <a:blip r:embed="rId2"/>
          <a:stretch>
            <a:fillRect/>
          </a:stretch>
        </p:blipFill>
        <p:spPr>
          <a:xfrm>
            <a:off x="285840" y="0"/>
            <a:ext cx="8572320" cy="642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Содержимо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00" y="357120"/>
            <a:ext cx="8500680" cy="637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Содержимо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00" y="214200"/>
            <a:ext cx="8866080" cy="592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Содержимое 7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00" y="357120"/>
            <a:ext cx="8478360" cy="564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Содержимо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2920" y="214200"/>
            <a:ext cx="8465040" cy="592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475640" y="404640"/>
            <a:ext cx="6336360" cy="630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ru-RU" sz="2000">
                <a:solidFill>
                  <a:srgbClr val="000000"/>
                </a:solidFill>
                <a:latin typeface="Calibri"/>
              </a:rPr>
              <a:t>Россия – великая и могучая страна. В ней проживают люди разных национальностей. На ее территории много лесов и полей, гор и равнин, рек, озер и морей.</a:t>
            </a:r>
            <a:endParaRPr/>
          </a:p>
        </p:txBody>
      </p:sp>
      <p:pic>
        <p:nvPicPr>
          <p:cNvPr id="8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40" y="1274040"/>
            <a:ext cx="7200360" cy="539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Содержимо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00" y="321480"/>
            <a:ext cx="8715240" cy="6536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ru-RU" sz="2800">
                <a:solidFill>
                  <a:srgbClr val="000000"/>
                </a:solidFill>
                <a:latin typeface="Calibri"/>
              </a:rPr>
              <a:t>Флаг России</a:t>
            </a:r>
            <a:endParaRPr/>
          </a:p>
        </p:txBody>
      </p:sp>
      <p:pic>
        <p:nvPicPr>
          <p:cNvPr id="85" name="Содержимо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928800" y="1285920"/>
            <a:ext cx="7286400" cy="540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Содержимо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00" y="785880"/>
            <a:ext cx="8694720" cy="4756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Содержимо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20" y="285840"/>
            <a:ext cx="8570880" cy="61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Содержимое 4"/>
          <p:cNvPicPr/>
          <p:nvPr/>
        </p:nvPicPr>
        <p:blipFill>
          <a:blip r:embed="rId3"/>
          <a:stretch>
            <a:fillRect/>
          </a:stretch>
        </p:blipFill>
        <p:spPr>
          <a:xfrm>
            <a:off x="27360" y="785880"/>
            <a:ext cx="9116280" cy="505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Содержимо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20" y="357120"/>
            <a:ext cx="8465040" cy="564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Содержимо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57120"/>
            <a:ext cx="9235440" cy="5714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40</Words>
  <Application>Microsoft Office PowerPoint</Application>
  <PresentationFormat>Экран (4:3)</PresentationFormat>
  <Paragraphs>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modified xsi:type="dcterms:W3CDTF">2023-03-13T21:05:33Z</dcterms:modified>
</cp:coreProperties>
</file>