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6" r:id="rId3"/>
    <p:sldId id="260" r:id="rId4"/>
    <p:sldId id="261" r:id="rId5"/>
    <p:sldId id="262" r:id="rId6"/>
    <p:sldId id="258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5" r:id="rId15"/>
    <p:sldId id="271" r:id="rId16"/>
    <p:sldId id="274" r:id="rId17"/>
    <p:sldId id="27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3055623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8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2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5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351411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9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1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6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0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6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0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7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88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1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7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7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7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1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2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2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1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1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1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8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2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C5201C-15D2-46D7-8625-9A1CE8295F6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B4E9230-7926-49A8-97A2-277FB672F7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4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04FD-6EC1-491D-8587-2BEDBF669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7E54-BB04-4FA8-8ED1-CB0C936FA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8372"/>
            <a:ext cx="8219256" cy="129243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1800" dirty="0" smtClean="0"/>
              <a:t>муниципальное бюджетное дошкольное образовательное учреждение Платоновский детский сад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МАСТЕР-КЛАСС </a:t>
            </a:r>
            <a:br>
              <a:rPr lang="ru-RU" sz="2800" b="1" dirty="0" smtClean="0"/>
            </a:br>
            <a:r>
              <a:rPr lang="ru-RU" sz="2800" b="1" dirty="0" smtClean="0"/>
              <a:t>«По ступенькам финансовой грамотности»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611560" y="3861050"/>
            <a:ext cx="7848872" cy="1872209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ru-RU" sz="3700" b="1" dirty="0" smtClean="0">
                <a:solidFill>
                  <a:schemeClr val="accent3">
                    <a:lumMod val="50000"/>
                  </a:schemeClr>
                </a:solidFill>
              </a:rPr>
              <a:t>Воспитатель Никольского филиала </a:t>
            </a:r>
          </a:p>
          <a:p>
            <a:pPr marL="114300" indent="0">
              <a:buNone/>
            </a:pPr>
            <a:r>
              <a:rPr lang="ru-RU" sz="3700" b="1" dirty="0" smtClean="0">
                <a:solidFill>
                  <a:schemeClr val="accent3">
                    <a:lumMod val="50000"/>
                  </a:schemeClr>
                </a:solidFill>
              </a:rPr>
              <a:t>Бирюкова Маргарита Олеговна</a:t>
            </a:r>
          </a:p>
          <a:p>
            <a:endParaRPr lang="ru-RU" sz="37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14300" indent="0" algn="r">
              <a:buNone/>
            </a:pPr>
            <a:endParaRPr lang="ru-RU" sz="37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endParaRPr lang="ru-RU" sz="37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ru-RU" sz="3700" b="1" dirty="0" smtClean="0">
                <a:solidFill>
                  <a:schemeClr val="accent3">
                    <a:lumMod val="50000"/>
                  </a:schemeClr>
                </a:solidFill>
              </a:rPr>
              <a:t>2023г</a:t>
            </a:r>
          </a:p>
          <a:p>
            <a:endParaRPr lang="ru-RU" dirty="0"/>
          </a:p>
        </p:txBody>
      </p:sp>
      <p:pic>
        <p:nvPicPr>
          <p:cNvPr id="4" name="Picture 2" descr="https://ds05.infourok.ru/uploads/ex/02f8/000f4537-2b5c0a77/hello_html_mcc5bc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8155"/>
            <a:ext cx="2592288" cy="23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4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815904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10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Экономика в задачах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1790091"/>
            <a:ext cx="567037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1. 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Когда можно купить босоножки дороже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 летом или зимой?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2. 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Какие яблоки легче продать при одинаковой цене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 свежие или подгнившие?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3. Где дороже бутылка воды - в пустыне или на севере?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4. 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двух магазинах продают помидоры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 в одном магазине по цене 200 руб. за 1 кг, а в другом по 120 руб. за 1 кг. В каком магазине раскупят помидоры быстрее?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508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ЭКОНОМИКА В ИГРАХ</a:t>
            </a:r>
            <a:br>
              <a:rPr lang="ru-RU" sz="2800" b="1" dirty="0" smtClean="0"/>
            </a:br>
            <a:r>
              <a:rPr lang="ru-RU" sz="2800" b="1" dirty="0" smtClean="0"/>
              <a:t>ИГРА СИГНАЛЬЩИКИ «ТОВАР И УСЛУГА»</a:t>
            </a:r>
            <a:endParaRPr lang="ru-RU" sz="2800" b="1" dirty="0"/>
          </a:p>
        </p:txBody>
      </p:sp>
      <p:pic>
        <p:nvPicPr>
          <p:cNvPr id="1026" name="Picture 2" descr="C:\Users\admin\Desktop\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580887"/>
            <a:ext cx="734481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4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064896" cy="639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6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ХОЧУ И НАДО</a:t>
            </a:r>
            <a:endParaRPr lang="ru-RU" dirty="0"/>
          </a:p>
        </p:txBody>
      </p:sp>
      <p:pic>
        <p:nvPicPr>
          <p:cNvPr id="3074" name="Picture 2" descr="C:\Users\admin\Desktop\Igry-po-finansovoy-gramotnosti-Khochu-nado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287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Я?</a:t>
            </a:r>
            <a:endParaRPr lang="ru-RU" dirty="0"/>
          </a:p>
        </p:txBody>
      </p:sp>
      <p:pic>
        <p:nvPicPr>
          <p:cNvPr id="1026" name="Picture 2" descr="C:\Users\admin\Desktop\OykQ71muz4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2039"/>
            <a:ext cx="7722757" cy="48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1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41" y="465427"/>
            <a:ext cx="3593046" cy="229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46" y="1325880"/>
            <a:ext cx="3088277" cy="3097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86" y="3857228"/>
            <a:ext cx="3662544" cy="2282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86" y="3857228"/>
            <a:ext cx="3662544" cy="24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3671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646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320458"/>
            <a:ext cx="74888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повышение компетентности педагогов в области формирования финансовой грамотности старших дошкольников в условиях ДОУ.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Познакомить педагогов с необходимостью экономического воспитания, его возможностями;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Расширить кругозор посредством игр;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Способствовать развитию интереса к играм экономического содержания и введению их в практическую деятельность педагогов ДОУ;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Побудить участников мастер-класса к широкому использованию современных форм и методов работы по формированию финансовой грамотности дошкольников в условиях ДОУ.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1493"/>
            <a:ext cx="2160240" cy="20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Оборудование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мультимедийный проектор, методические банкноты, предметные картинки с изображением профессий, видами работ, разрезанные карточки с названием пословиц, дидактические игры 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«Кто я»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«Хочу и надо»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 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«Товар и услуга», красные и синие карточки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1493"/>
            <a:ext cx="2160240" cy="20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7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6030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воспитания дошкольников финансовой грамотности реализуется через различные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его организации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загадки;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пословицы;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сказки;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экономические задачи;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сюжетно-ролевые игры;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занятия.</a:t>
            </a:r>
          </a:p>
        </p:txBody>
      </p:sp>
      <p:pic>
        <p:nvPicPr>
          <p:cNvPr id="3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81128"/>
            <a:ext cx="273630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2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ЭКОНОМИКА В СКАЗКАХ</a:t>
            </a:r>
            <a:endParaRPr lang="ru-RU" b="1" dirty="0"/>
          </a:p>
        </p:txBody>
      </p:sp>
      <p:pic>
        <p:nvPicPr>
          <p:cNvPr id="2050" name="Picture 2" descr="C:\Users\admin\Desktop\Мастер класс презентация\Lisichka-so-skalochk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0" y="1412776"/>
            <a:ext cx="85369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3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Мастер класс презентация\кот в сапог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8640959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8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Мастер класс презентация\бурати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8"/>
            <a:ext cx="8208912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1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9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Мастер класс презентация\ре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4"/>
            <a:ext cx="7920880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70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160</TotalTime>
  <Words>107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Аптека</vt:lpstr>
      <vt:lpstr>1_Тема Office</vt:lpstr>
      <vt:lpstr>     муниципальное бюджетное дошкольное образовательное учреждение Платоновский детский сад    МАСТЕР-КЛАСС  «По ступенькам финансовой грамотности»</vt:lpstr>
      <vt:lpstr>Презентация PowerPoint</vt:lpstr>
      <vt:lpstr>Презентация PowerPoint</vt:lpstr>
      <vt:lpstr>Презентация PowerPoint</vt:lpstr>
      <vt:lpstr>ЭКОНОМИКА В СКАЗКАХ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Экономика в задачах</vt:lpstr>
      <vt:lpstr>ЭКОНОМИКА В ИГРАХ ИГРА СИГНАЛЬЩИКИ «ТОВАР И УСЛУГА»</vt:lpstr>
      <vt:lpstr>Презентация PowerPoint</vt:lpstr>
      <vt:lpstr>ХОЧУ И НАДО</vt:lpstr>
      <vt:lpstr>КТО Я?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«По ступенькам финансовой грамотности»</dc:title>
  <dc:creator>admin</dc:creator>
  <cp:lastModifiedBy>admin</cp:lastModifiedBy>
  <cp:revision>12</cp:revision>
  <dcterms:created xsi:type="dcterms:W3CDTF">2023-03-09T14:40:29Z</dcterms:created>
  <dcterms:modified xsi:type="dcterms:W3CDTF">2023-03-13T20:45:16Z</dcterms:modified>
</cp:coreProperties>
</file>