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92" r:id="rId4"/>
    <p:sldId id="258" r:id="rId5"/>
    <p:sldId id="282" r:id="rId6"/>
    <p:sldId id="278" r:id="rId7"/>
    <p:sldId id="260" r:id="rId8"/>
    <p:sldId id="279" r:id="rId9"/>
    <p:sldId id="261" r:id="rId10"/>
    <p:sldId id="293" r:id="rId11"/>
    <p:sldId id="263" r:id="rId12"/>
    <p:sldId id="283" r:id="rId13"/>
    <p:sldId id="264" r:id="rId14"/>
    <p:sldId id="284" r:id="rId15"/>
    <p:sldId id="285" r:id="rId16"/>
    <p:sldId id="286" r:id="rId17"/>
    <p:sldId id="267" r:id="rId18"/>
    <p:sldId id="280" r:id="rId19"/>
    <p:sldId id="268" r:id="rId20"/>
    <p:sldId id="287" r:id="rId21"/>
    <p:sldId id="288" r:id="rId22"/>
    <p:sldId id="270" r:id="rId23"/>
    <p:sldId id="28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78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BF23-D824-4EA6-BE25-A9DA61E5E6F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41B4-7630-4BEF-8530-AADFC4BB6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48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BF23-D824-4EA6-BE25-A9DA61E5E6F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41B4-7630-4BEF-8530-AADFC4BB6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92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BF23-D824-4EA6-BE25-A9DA61E5E6F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41B4-7630-4BEF-8530-AADFC4BB6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137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BF23-D824-4EA6-BE25-A9DA61E5E6F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41B4-7630-4BEF-8530-AADFC4BB6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69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BF23-D824-4EA6-BE25-A9DA61E5E6F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41B4-7630-4BEF-8530-AADFC4BB6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557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BF23-D824-4EA6-BE25-A9DA61E5E6F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41B4-7630-4BEF-8530-AADFC4BB6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92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BF23-D824-4EA6-BE25-A9DA61E5E6F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41B4-7630-4BEF-8530-AADFC4BB6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34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BF23-D824-4EA6-BE25-A9DA61E5E6F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41B4-7630-4BEF-8530-AADFC4BB6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77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BF23-D824-4EA6-BE25-A9DA61E5E6F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41B4-7630-4BEF-8530-AADFC4BB6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66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BF23-D824-4EA6-BE25-A9DA61E5E6F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41B4-7630-4BEF-8530-AADFC4BB6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65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BBF23-D824-4EA6-BE25-A9DA61E5E6F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41B4-7630-4BEF-8530-AADFC4BB6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30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BBF23-D824-4EA6-BE25-A9DA61E5E6F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D41B4-7630-4BEF-8530-AADFC4BB6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86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Интегрированное занятие в подготовительной группе «Путешествие по морскому дну»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Бирюкова Маргарита Олеговна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Воспитатель Никольского филиала МБДОУ Платоновского детского сада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49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657762820_3-kartinkin-net-p-morskoi-yezh-zhivotnie-krasivo-foto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366713"/>
            <a:ext cx="11430000" cy="759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745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39700"/>
            <a:ext cx="11430000" cy="71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47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054"/>
            <a:ext cx="9144000" cy="513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25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" y="476672"/>
            <a:ext cx="8431642" cy="619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91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6" y="836712"/>
            <a:ext cx="842271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0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33786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29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792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97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4675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39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77"/>
            <a:ext cx="9144000" cy="60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2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98600"/>
            <a:ext cx="619125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444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282" y="568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7968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nonymous Pro" panose="02060609030202000504" pitchFamily="49" charset="0"/>
                <a:ea typeface="Anonymous Pro" panose="02060609030202000504" pitchFamily="49" charset="0"/>
              </a:rPr>
              <a:t>Письмо для детей Платоновского детского сада</a:t>
            </a:r>
            <a:endParaRPr lang="ru-RU" dirty="0">
              <a:latin typeface="Anonymous Pro" panose="02060609030202000504" pitchFamily="49" charset="0"/>
              <a:ea typeface="Anonymous Pro" panose="02060609030202000504" pitchFamily="49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ea typeface="Times New Roman"/>
                <a:cs typeface="Times New Roman"/>
              </a:rPr>
              <a:t> </a:t>
            </a:r>
            <a:r>
              <a:rPr lang="ru-RU" sz="2400" dirty="0">
                <a:latin typeface="Anonymous Pro" panose="02060609030202000504" pitchFamily="49" charset="0"/>
                <a:ea typeface="Anonymous Pro" panose="02060609030202000504" pitchFamily="49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latin typeface="Anonymous Pro" panose="02060609030202000504" pitchFamily="49" charset="0"/>
                <a:ea typeface="Anonymous Pro" panose="02060609030202000504" pitchFamily="49" charset="0"/>
                <a:cs typeface="Times New Roman" panose="02020603050405020304" pitchFamily="18" charset="0"/>
              </a:rPr>
              <a:t>Дорогие ребята! Если Вы захотите погостить в моем подводном царстве – государстве я вам отправляю план – путешествия, чтобы Вы не заблудились. Желаю Вам удачи с уважением к вам ваш верный друг, царь морей и океанов – Нептун</a:t>
            </a:r>
            <a:r>
              <a:rPr lang="ru-RU" sz="2400" i="1" dirty="0" smtClean="0">
                <a:latin typeface="Anonymous Pro" panose="02060609030202000504" pitchFamily="49" charset="0"/>
                <a:ea typeface="Anonymous Pro" panose="02060609030202000504" pitchFamily="49" charset="0"/>
                <a:cs typeface="Times New Roman" panose="02020603050405020304" pitchFamily="18" charset="0"/>
              </a:rPr>
              <a:t>» </a:t>
            </a:r>
            <a:endParaRPr lang="ru-RU" sz="2400" dirty="0">
              <a:latin typeface="Anonymous Pro" panose="02060609030202000504" pitchFamily="49" charset="0"/>
              <a:ea typeface="Anonymous Pro" panose="02060609030202000504" pitchFamily="49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2" y="1124744"/>
            <a:ext cx="425832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1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3" name="106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-27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3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0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19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3" y="27384"/>
            <a:ext cx="8754894" cy="6858000"/>
          </a:xfrm>
          <a:prstGeom prst="rect">
            <a:avLst/>
          </a:prstGeom>
        </p:spPr>
      </p:pic>
      <p:pic>
        <p:nvPicPr>
          <p:cNvPr id="3" name="Наша песня - Рыбы в море плавают вот так обр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13" y="476672"/>
            <a:ext cx="8168072" cy="5832648"/>
          </a:xfrm>
          <a:prstGeom prst="rect">
            <a:avLst/>
          </a:prstGeom>
        </p:spPr>
      </p:pic>
      <p:pic>
        <p:nvPicPr>
          <p:cNvPr id="2" name="1394-pod-vodoj-na-lubine-pogruzhenie-3221402114-vt75630662pl12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7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08" y="404664"/>
            <a:ext cx="7712616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59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63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14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27038"/>
            <a:ext cx="8667750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26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49"/>
            <a:ext cx="9144000" cy="595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17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48883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27</Words>
  <Application>Microsoft Office PowerPoint</Application>
  <PresentationFormat>Экран (4:3)</PresentationFormat>
  <Paragraphs>5</Paragraphs>
  <Slides>23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Интегрированное занятие в подготовительной группе «Путешествие по морскому дну»</vt:lpstr>
      <vt:lpstr>Письмо для детей Платоновского детского сада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22</cp:revision>
  <dcterms:created xsi:type="dcterms:W3CDTF">2023-02-14T19:40:09Z</dcterms:created>
  <dcterms:modified xsi:type="dcterms:W3CDTF">2023-03-13T20:52:37Z</dcterms:modified>
</cp:coreProperties>
</file>