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9" r:id="rId4"/>
    <p:sldId id="283" r:id="rId5"/>
    <p:sldId id="260" r:id="rId6"/>
    <p:sldId id="259" r:id="rId7"/>
    <p:sldId id="285" r:id="rId8"/>
    <p:sldId id="273" r:id="rId9"/>
    <p:sldId id="271" r:id="rId10"/>
    <p:sldId id="262" r:id="rId11"/>
    <p:sldId id="268" r:id="rId12"/>
    <p:sldId id="275" r:id="rId13"/>
    <p:sldId id="277" r:id="rId14"/>
    <p:sldId id="288" r:id="rId15"/>
    <p:sldId id="287" r:id="rId16"/>
    <p:sldId id="291" r:id="rId17"/>
    <p:sldId id="290" r:id="rId18"/>
    <p:sldId id="278" r:id="rId19"/>
    <p:sldId id="293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>
      <p:cViewPr varScale="1">
        <p:scale>
          <a:sx n="124" d="100"/>
          <a:sy n="124" d="100"/>
        </p:scale>
        <p:origin x="-4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8D89-9270-4392-BE46-944EDA36358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E416B-A935-479F-8261-7E17829DA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57" y="0"/>
            <a:ext cx="915375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260648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6737" y="1860039"/>
            <a:ext cx="7801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77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Использование ментальных карт </a:t>
            </a:r>
          </a:p>
          <a:p>
            <a:pPr lvl="0" indent="777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в работе с детьми дошкольного возраста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5733256"/>
            <a:ext cx="48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Платоновка 2023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79388" y="279400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юджетное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ошкольное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бразовательное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чреждение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7800" y="648732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Платоновский детский сад</a:t>
            </a:r>
            <a:endParaRPr lang="ru-RU" altLang="ru-RU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99792" y="4509120"/>
            <a:ext cx="6272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77875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Овчинникова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Инна Николаевна</a:t>
            </a:r>
          </a:p>
          <a:p>
            <a:pPr lvl="0" indent="777875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первой квалификационной категории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7251380" cy="5438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Заголовок 2"/>
          <p:cNvSpPr txBox="1">
            <a:spLocks/>
          </p:cNvSpPr>
          <p:nvPr/>
        </p:nvSpPr>
        <p:spPr>
          <a:xfrm>
            <a:off x="755576" y="176808"/>
            <a:ext cx="8388424" cy="109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ментальной карты</a:t>
            </a:r>
            <a:endParaRPr lang="ru-RU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397" y="-108285"/>
            <a:ext cx="9144000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74" name="Picture 2" descr="C:\Users\Admin\Desktop\инна\IMG_20230912_15322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07133">
            <a:off x="631502" y="2494315"/>
            <a:ext cx="2915816" cy="39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инна\IMG_20230915_085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1620">
            <a:off x="5347122" y="2209535"/>
            <a:ext cx="3182411" cy="42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инна\IMG_20230915_090128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4011" y="-8037"/>
            <a:ext cx="30348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098" name="Picture 2" descr="C:\Users\Admin\Desktop\инна\IMG_20230915_09062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9032"/>
            <a:ext cx="381642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инна\IMG_20230915_0907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902" y="309032"/>
            <a:ext cx="377089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829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Admin\Desktop\инна\IMG_20230915_09135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0768"/>
            <a:ext cx="6480720" cy="67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829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Admin\Desktop\инна\IMG_20231010_16001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4638"/>
            <a:ext cx="4176464" cy="63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инна\IMG_20231010_160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4638"/>
            <a:ext cx="4019850" cy="63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15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829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03527">
            <a:off x="5074828" y="5205010"/>
            <a:ext cx="967391" cy="152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Admin\Desktop\инна\IMG_20231011_103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4637"/>
            <a:ext cx="4094965" cy="63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4639"/>
            <a:ext cx="3816424" cy="632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537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storeatlaurelsfurniture.com/data_images/56b6e2c239c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55617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03244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6296" y="333926"/>
            <a:ext cx="4154287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888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829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03527">
            <a:off x="5074828" y="5205010"/>
            <a:ext cx="967391" cy="152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730" y="476672"/>
            <a:ext cx="6460629" cy="641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29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storeatlaurelsfurniture.com/data_images/56b6e2c239c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Admin\Desktop\инна\IMG_20230922_152346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1"/>
            <a:ext cx="3888432" cy="65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инна\IMG_20230922_15250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1"/>
            <a:ext cx="4032447" cy="65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storeatlaurelsfurniture.com/data_images/56b6e2c239c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Admin\Desktop\инна\IMG_20230922_153141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403244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30660"/>
            <a:ext cx="4299942" cy="66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79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интеллект-карт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”, был создан американским учёным и бизнесменом Тони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Бьюзеном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По-английски он называется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". Буквально слово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означает "ум", а слово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— "карты". В итоге получаются "карты ума". Но чаще всего в переводах используется термин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интеллект-карты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istoreatlaurelsfurniture.com/data_images/56b6e2c239c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57" y="0"/>
            <a:ext cx="915375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3265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Тайны воспитателя детсада: «Любимчики — это воспитанные дети, но таких  очень мало» — Амурская правд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7738" y="2204864"/>
            <a:ext cx="5621731" cy="39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979712" y="260648"/>
            <a:ext cx="6912768" cy="1296144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i="1" dirty="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«Учите ребёнка каким-нибудь неизвестным ему пяти словам - он будет долго и напрасно мучиться, но свяжите двадцать таких слов с картинками, и он усвоит их на лету».			 К. Д. Ушинский</a:t>
            </a:r>
            <a:endParaRPr lang="ru-RU" b="1" i="1" dirty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6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storeatlaurelsfurniture.com/data_images/56b6e2c239c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54049" y="548680"/>
            <a:ext cx="70359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754814"/>
            <a:ext cx="6017642" cy="4513232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8327">
            <a:off x="7496782" y="1460749"/>
            <a:ext cx="1857066" cy="159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172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83831">
            <a:off x="7082821" y="480655"/>
            <a:ext cx="2130540" cy="212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971600" y="332656"/>
            <a:ext cx="5904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Цель: активизировать способность детей к запоминанию информации и решению различных задач через отображения в рисунках и схемах.</a:t>
            </a:r>
          </a:p>
          <a:p>
            <a:endParaRPr lang="ru-RU" b="1" dirty="0" smtClean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F:\ментальная карта 1\113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700808"/>
            <a:ext cx="6264696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55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8327">
            <a:off x="6958568" y="520594"/>
            <a:ext cx="1739838" cy="20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Documents and Settings\user\Рабочий стол\fgo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6123" y="1225210"/>
            <a:ext cx="4663721" cy="1524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низ 9"/>
          <p:cNvSpPr/>
          <p:nvPr/>
        </p:nvSpPr>
        <p:spPr>
          <a:xfrm>
            <a:off x="3000934" y="2604294"/>
            <a:ext cx="498926" cy="824705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5575" y="3428999"/>
            <a:ext cx="6899071" cy="93610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…новые идеи, подходы, формы и методы работы в педагогической деятельности…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177950" y="4456068"/>
            <a:ext cx="500066" cy="84514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49124" y="5307085"/>
            <a:ext cx="4857784" cy="57150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интеллект – карт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32656"/>
            <a:ext cx="5904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Введение ФГОС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ДО и ФОП,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потребовало поиска новых форм и методов организации образовательной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деятельности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9892" y="321297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  интеллект- карт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помогает пробудить у ребёнка способность к изображению окружающего мира,  структурировать информацию, которую ребенку предстоит усвоить, разбить ее на конкретные образные единицы.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134" y="470948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Ментальная (интеллектуальная ) карта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это уникальный и простой метод запоминания информации,    с помощью которого развиваются как творческие, так и речевые способности детей, активизируется мышление.</a:t>
            </a:r>
          </a:p>
        </p:txBody>
      </p:sp>
      <p:pic>
        <p:nvPicPr>
          <p:cNvPr id="8" name="Picture 4" descr="http://liom10.ru/wp-content/uploads/2016/07/%D1%80%D0%B0%D0%B7%D0%B2%D0%B8%D1%82%D0%B8%D0%B5-%D0%B8%D0%BD%D1%82%D0%B5%D0%BB%D0%BB%D0%B5%D0%BA%D1%82%D0%B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88640"/>
            <a:ext cx="2304256" cy="2477075"/>
          </a:xfrm>
          <a:prstGeom prst="rect">
            <a:avLst/>
          </a:prstGeom>
          <a:noFill/>
        </p:spPr>
      </p:pic>
      <p:pic>
        <p:nvPicPr>
          <p:cNvPr id="9" name="Picture 7" descr="http://madoy252.ucoz.ru/aca42dd9e50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01430" y="4378508"/>
            <a:ext cx="2808312" cy="207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интеллект-карт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”, был создан американским учёным и бизнесменом Тони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Бьюзеном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По-английски он называется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". Буквально слово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означает "ум", а слово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— "карты". В итоге получаются "карты ума". Но чаще всего в переводах используется термин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интеллект-карты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istoreatlaurelsfurniture.com/data_images/56b6e2c239c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57" y="0"/>
            <a:ext cx="9153757" cy="6858000"/>
          </a:xfrm>
          <a:prstGeom prst="rect">
            <a:avLst/>
          </a:prstGeom>
          <a:noFill/>
        </p:spPr>
      </p:pic>
      <p:pic>
        <p:nvPicPr>
          <p:cNvPr id="6" name="Picture 2" descr="http://www.woottontalks.co.uk/images/Guests/tony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0648"/>
            <a:ext cx="378821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260648"/>
            <a:ext cx="4464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 «ментальных карт»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был создан американским учёным, писателем, лектором  Тони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Бьюзеном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По-английски он называется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 Буквально слово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означает «ум», а слово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— «карты». В итоге получаются «карты ума». Но чаще всего в переводах используются термины «интеллект-карты» или «ментальные карты».</a:t>
            </a:r>
          </a:p>
        </p:txBody>
      </p:sp>
      <p:pic>
        <p:nvPicPr>
          <p:cNvPr id="3074" name="Picture 2" descr="Акименко В.М., автор ЛогоКот - программы для обследование ребенка и  коррекции речевых нарушен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306" y="3303881"/>
            <a:ext cx="2188534" cy="32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нига: &amp;quot;Интеллект-карты. Практическое руководство&amp;quot; - Бьюзен, Бьюзен. Купить  книгу, читать рецензии | The mind map book | ISBN 978-985-15-1077-7 |  Лабирин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1753444" cy="27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нига: &amp;quot;Интеллект-карты для бизнеса&amp;quot; - Бьюзен, Гриффитс. Купить книгу,  читать рецензии | Mind maps for business | ISBN 978-985-15-1155-2 | Лабирин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39"/>
            <a:ext cx="1838099" cy="27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интеллект-карт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”, был создан американским учёным и бизнесменом Тони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Бьюзеном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По-английски он называется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". Буквально слово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означает "ум", а слово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— "карты". В итоге получаются "карты ума". Но чаще всего в переводах используется термин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интеллект-карты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istoreatlaurelsfurniture.com/data_images/56b6e2c239c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57" y="0"/>
            <a:ext cx="915375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3265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113" y="350426"/>
            <a:ext cx="703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Ментальные карты используются для решения следующих задач</a:t>
            </a:r>
            <a:endParaRPr lang="ru-RU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0475" y="721337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психических функций (память, мышление, внимание);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тимулирование речевой активности, расширение пассивного и активного словаря;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познавательной активности, любознательности;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общения и взаимодействия ребенка со сверстниками и взрослыми;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воображения и творческой активности;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рук.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User\Desktop\hello_html_567ca249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83768" y="3027244"/>
            <a:ext cx="4866342" cy="3714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33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9144000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912565" y="653243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Главная идея обводится в центре страницы.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Лист располагается горизонтально.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Писать надо разборчиво печатными заглавными буквами.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каждого ключевого момента проводятся расходящиеся от центра ответвления (в любом направлении), используя ручки, карандаши или фломастеры разного цвета.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Каждая мысль обводится.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процессе моделирования добавляются символы и иллюстрации.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Наглядность представлена в виде предметов, объектов, рисунков и т.д.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68577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Общие требования к составлению  ментальных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59933">
            <a:off x="7643825" y="4972930"/>
            <a:ext cx="967391" cy="152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Admin\Desktop\инна\IMG_20231011_104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791" y="3515565"/>
            <a:ext cx="4665527" cy="32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storeatlaurelsfurniture.com/data_images/56b6e2c239c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025352" y="404664"/>
            <a:ext cx="770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создания ментальных карт с детьми дошкольного возраста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5" y="1052736"/>
            <a:ext cx="76145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цели – рождение идеи.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Мозговой штурм», цель которого — записать все ассоциативно появившиеся идеи, связанные с создаваемым интеллектуальным продуктом.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карты – структурирование информации, продумывание хода «детского исследования».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Оформление» интеллект карты в ходе «детского исследования».</a:t>
            </a:r>
          </a:p>
        </p:txBody>
      </p:sp>
      <p:pic>
        <p:nvPicPr>
          <p:cNvPr id="2050" name="Picture 2" descr="C:\Users\Admin\Desktop\инна\IMG_20231011_104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5493928" cy="35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584</Words>
  <Application>Microsoft Office PowerPoint</Application>
  <PresentationFormat>Экран (4:3)</PresentationFormat>
  <Paragraphs>42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User2101</cp:lastModifiedBy>
  <cp:revision>176</cp:revision>
  <dcterms:created xsi:type="dcterms:W3CDTF">2017-02-05T17:02:54Z</dcterms:created>
  <dcterms:modified xsi:type="dcterms:W3CDTF">2023-11-26T12:12:15Z</dcterms:modified>
</cp:coreProperties>
</file>