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62" r:id="rId3"/>
    <p:sldId id="266" r:id="rId4"/>
    <p:sldId id="265" r:id="rId5"/>
    <p:sldId id="264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2377439"/>
            <a:ext cx="9001462" cy="113252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F43DC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 «</a:t>
            </a:r>
            <a:r>
              <a:rPr lang="ru-RU" dirty="0" err="1">
                <a:solidFill>
                  <a:srgbClr val="F43DC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dirty="0">
                <a:solidFill>
                  <a:srgbClr val="F43DC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одна из инновационных технологий развития речи детей».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40652" y="5695406"/>
            <a:ext cx="965051" cy="15675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2943700"/>
            <a:ext cx="6389338" cy="36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07818"/>
            <a:ext cx="5682343" cy="6493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207817"/>
            <a:ext cx="5965369" cy="64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164309"/>
            <a:ext cx="5706092" cy="65293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4" y="164309"/>
            <a:ext cx="5725886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6" y="130629"/>
            <a:ext cx="5663936" cy="6583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30629"/>
            <a:ext cx="559030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0" y="313509"/>
            <a:ext cx="10802983" cy="627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6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3348446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EA2AB8"/>
                </a:solidFill>
              </a:rPr>
              <a:t>Спасибо за внимание!</a:t>
            </a:r>
            <a:endParaRPr lang="ru-RU" sz="8800" dirty="0">
              <a:solidFill>
                <a:srgbClr val="EA2A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196</TotalTime>
  <Words>17</Words>
  <Application>Microsoft Office PowerPoint</Application>
  <PresentationFormat>Широкоэкранный</PresentationFormat>
  <Paragraphs>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Bookman Old Style</vt:lpstr>
      <vt:lpstr>Calibri</vt:lpstr>
      <vt:lpstr>Rockwell</vt:lpstr>
      <vt:lpstr>Times New Roman</vt:lpstr>
      <vt:lpstr>Damask</vt:lpstr>
      <vt:lpstr>Мастер-класс для педагогов «Сторителлинг- одна из инновационных технологий развития речи детей».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23</cp:revision>
  <dcterms:created xsi:type="dcterms:W3CDTF">2019-09-26T09:12:05Z</dcterms:created>
  <dcterms:modified xsi:type="dcterms:W3CDTF">2020-01-16T10:44:58Z</dcterms:modified>
</cp:coreProperties>
</file>